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</p:sldIdLst>
  <p:sldSz cx="6858000" cy="9906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2630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910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757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42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880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835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947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79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107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704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736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1D364-EC4A-4638-B8A1-1BBDA918880D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C74E1-9F97-46F8-8BE6-65F88A052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070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oster of a landscape&#10;&#10;Description automatically generated">
            <a:extLst>
              <a:ext uri="{FF2B5EF4-FFF2-40B4-BE49-F238E27FC236}">
                <a16:creationId xmlns:a16="http://schemas.microsoft.com/office/drawing/2014/main" id="{12036253-92FD-F6D2-D8E3-5C442A523C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7049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06EA51-01C9-74CB-CBB0-1E409AEA6A3A}"/>
              </a:ext>
            </a:extLst>
          </p:cNvPr>
          <p:cNvSpPr txBox="1"/>
          <p:nvPr/>
        </p:nvSpPr>
        <p:spPr>
          <a:xfrm>
            <a:off x="623455" y="6587836"/>
            <a:ext cx="565265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latin typeface="Agency FB" panose="020B0503020202020204" pitchFamily="34" charset="0"/>
              </a:rPr>
              <a:t>Tuesday 12</a:t>
            </a:r>
            <a:r>
              <a:rPr lang="en-GB" sz="1600" b="1" u="sng" baseline="30000" dirty="0">
                <a:latin typeface="Agency FB" panose="020B0503020202020204" pitchFamily="34" charset="0"/>
              </a:rPr>
              <a:t>th</a:t>
            </a:r>
            <a:r>
              <a:rPr lang="en-GB" sz="1600" b="1" u="sng" dirty="0">
                <a:latin typeface="Agency FB" panose="020B0503020202020204" pitchFamily="34" charset="0"/>
              </a:rPr>
              <a:t> May</a:t>
            </a:r>
          </a:p>
          <a:p>
            <a:pPr algn="ctr"/>
            <a:endParaRPr lang="en-GB" sz="2800" b="1" dirty="0">
              <a:latin typeface="Agency FB" panose="020B0503020202020204" pitchFamily="34" charset="0"/>
            </a:endParaRP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Chicken Paella</a:t>
            </a: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Veggie Spanish Tortilla</a:t>
            </a: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All Served with Patatas Bravas, Chickpea &amp; spinach Salad &amp; Side Salad.</a:t>
            </a:r>
          </a:p>
          <a:p>
            <a:pPr algn="ctr"/>
            <a:endParaRPr lang="en-GB" b="1" dirty="0">
              <a:latin typeface="Agency FB" panose="020B0503020202020204" pitchFamily="34" charset="0"/>
            </a:endParaRPr>
          </a:p>
          <a:p>
            <a:pPr algn="ctr"/>
            <a:r>
              <a:rPr lang="en-GB" sz="1400" b="1" u="sng">
                <a:latin typeface="Agency FB" panose="020B0503020202020204" pitchFamily="34" charset="0"/>
              </a:rPr>
              <a:t>Dessert </a:t>
            </a:r>
          </a:p>
          <a:p>
            <a:pPr algn="ctr"/>
            <a:endParaRPr lang="en-GB" sz="1400" b="1" u="sng" dirty="0">
              <a:latin typeface="Agency FB" panose="020B0503020202020204" pitchFamily="34" charset="0"/>
            </a:endParaRP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Spanish Flan &amp; Cream</a:t>
            </a:r>
          </a:p>
          <a:p>
            <a:pPr algn="ctr"/>
            <a:endParaRPr lang="en-GB" b="1" dirty="0">
              <a:latin typeface="Agency FB" panose="020B0503020202020204" pitchFamily="34" charset="0"/>
            </a:endParaRPr>
          </a:p>
          <a:p>
            <a:pPr algn="ctr"/>
            <a:r>
              <a:rPr lang="en-GB" sz="1400" b="1" dirty="0">
                <a:latin typeface="Agency FB" panose="020B0503020202020204" pitchFamily="34" charset="0"/>
              </a:rPr>
              <a:t>£2.90</a:t>
            </a:r>
          </a:p>
          <a:p>
            <a:pPr algn="ctr"/>
            <a:endParaRPr lang="en-GB" sz="2000" b="1" dirty="0">
              <a:latin typeface="Agency FB" panose="020B0503020202020204" pitchFamily="34" charset="0"/>
            </a:endParaRPr>
          </a:p>
          <a:p>
            <a:pPr algn="ctr"/>
            <a:endParaRPr lang="en-GB" sz="2000" b="1" dirty="0">
              <a:latin typeface="Agency FB" panose="020B0503020202020204" pitchFamily="34" charset="0"/>
            </a:endParaRPr>
          </a:p>
          <a:p>
            <a:pPr algn="ctr"/>
            <a:endParaRPr lang="en-GB" sz="2800" b="1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472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5783e787b41494728b8e56a85844d7d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b3c802383d38d4ce8ab05201a7d4687f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ument_x0020_Type xmlns="cc315347-6dc2-4f31-871c-4fac13c8e90b">Menus</Document_x0020_Type>
    <NOTES xmlns="cc315347-6dc2-4f31-871c-4fac13c8e90b" xsi:nil="true"/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Tags xmlns="cc315347-6dc2-4f31-871c-4fac13c8e90b">Poster</Tag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EFCE37F-3DFC-4056-89DA-BDD9C3FAAF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5B7401B-A3C3-401D-92C5-DCB1947728D3}">
  <ds:schemaRefs>
    <ds:schemaRef ds:uri="http://purl.org/dc/terms/"/>
    <ds:schemaRef ds:uri="http://purl.org/dc/dcmitype/"/>
    <ds:schemaRef ds:uri="http://schemas.microsoft.com/office/2006/documentManagement/types"/>
    <ds:schemaRef ds:uri="http://schemas.microsoft.com/office/2006/metadata/properties"/>
    <ds:schemaRef ds:uri="abd9c013-afd4-4605-a7aa-45ecbe72d026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www.w3.org/XML/1998/namespace"/>
    <ds:schemaRef ds:uri="cc315347-6dc2-4f31-871c-4fac13c8e90b"/>
  </ds:schemaRefs>
</ds:datastoreItem>
</file>

<file path=customXml/itemProps3.xml><?xml version="1.0" encoding="utf-8"?>
<ds:datastoreItem xmlns:ds="http://schemas.openxmlformats.org/officeDocument/2006/customXml" ds:itemID="{5C4AEAC8-F8AA-49AC-974D-9CA62D63F04D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e4cce614-73f5-410f-904d-dc49daa4c011}" enabled="1" method="Standard" siteId="{1ee6511e-6715-4747-a856-a0b81cf84831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29</Words>
  <Application>Microsoft Office PowerPoint</Application>
  <PresentationFormat>A4 Paper (210x297 mm)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Calibri</vt:lpstr>
      <vt:lpstr>Calibri Light</vt:lpstr>
      <vt:lpstr>Office Theme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Cooper</dc:creator>
  <cp:lastModifiedBy>Nikki Bishop</cp:lastModifiedBy>
  <cp:revision>4</cp:revision>
  <cp:lastPrinted>2026-05-01T09:48:53Z</cp:lastPrinted>
  <dcterms:created xsi:type="dcterms:W3CDTF">2022-04-19T09:22:39Z</dcterms:created>
  <dcterms:modified xsi:type="dcterms:W3CDTF">2026-05-01T09:49:38Z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</Properties>
</file>