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7"/>
  </p:notesMasterIdLst>
  <p:sldIdLst>
    <p:sldId id="258" r:id="rId5"/>
    <p:sldId id="259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7E0B"/>
    <a:srgbClr val="C65970"/>
    <a:srgbClr val="000000"/>
    <a:srgbClr val="1D1916"/>
    <a:srgbClr val="86BEE3"/>
    <a:srgbClr val="030128"/>
    <a:srgbClr val="020202"/>
    <a:srgbClr val="D916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406" autoAdjust="0"/>
    <p:restoredTop sz="94660"/>
  </p:normalViewPr>
  <p:slideViewPr>
    <p:cSldViewPr snapToGrid="0">
      <p:cViewPr varScale="1">
        <p:scale>
          <a:sx n="73" d="100"/>
          <a:sy n="73" d="100"/>
        </p:scale>
        <p:origin x="30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43174-70B8-43FD-9B61-F862531F5B6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EB2EAD-DBFB-4FCB-906A-89E45A69E8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732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EB2EAD-DBFB-4FCB-906A-89E45A69E85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177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503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37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63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827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900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968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258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892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27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963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541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8AE7FE-31DD-4AA0-BA52-2438912C6926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FE1E5E-46FB-4696-9C6B-01EC00D4F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64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B72F4-4070-14C7-1E8C-4A31AF0F3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D1963-9322-9696-DB29-9651A9108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40" y="243111"/>
            <a:ext cx="2118360" cy="884609"/>
          </a:xfrm>
        </p:spPr>
        <p:txBody>
          <a:bodyPr anchor="ctr" anchorCtr="0">
            <a:noAutofit/>
          </a:bodyPr>
          <a:lstStyle/>
          <a:p>
            <a:pPr algn="ctr"/>
            <a:r>
              <a:rPr lang="en-GB" sz="2400" b="1" u="sng" dirty="0">
                <a:latin typeface="Hadassah Friedlaender" panose="02020603050405020304" pitchFamily="18" charset="-79"/>
                <a:ea typeface="Calibri" panose="020F0502020204030204" pitchFamily="34" charset="0"/>
                <a:cs typeface="Hadassah Friedlaender" panose="02020603050405020304" pitchFamily="18" charset="-79"/>
              </a:rPr>
              <a:t>“Reading”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2894B-B349-EDAC-16D9-AA852AD4A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2200" y="106680"/>
            <a:ext cx="4495800" cy="1126993"/>
          </a:xfrm>
        </p:spPr>
        <p:txBody>
          <a:bodyPr anchor="ctr" anchorCtr="0">
            <a:normAutofit lnSpcReduction="1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sz="1800" dirty="0">
                <a:latin typeface="Hadassah Friedlaender" panose="02020603050405020304" pitchFamily="18" charset="-79"/>
                <a:ea typeface="Calibri" panose="020F0502020204030204" pitchFamily="34" charset="0"/>
                <a:cs typeface="Hadassah Friedlaender" panose="02020603050405020304" pitchFamily="18" charset="-79"/>
              </a:rPr>
              <a:t>Here’s a list of </a:t>
            </a:r>
            <a:r>
              <a:rPr lang="en-GB" sz="1800">
                <a:latin typeface="Hadassah Friedlaender" panose="02020603050405020304" pitchFamily="18" charset="-79"/>
                <a:ea typeface="Calibri" panose="020F0502020204030204" pitchFamily="34" charset="0"/>
                <a:cs typeface="Hadassah Friedlaender" panose="02020603050405020304" pitchFamily="18" charset="-79"/>
              </a:rPr>
              <a:t>films we </a:t>
            </a:r>
            <a:r>
              <a:rPr lang="en-GB" sz="1800" dirty="0">
                <a:latin typeface="Hadassah Friedlaender" panose="02020603050405020304" pitchFamily="18" charset="-79"/>
                <a:ea typeface="Calibri" panose="020F0502020204030204" pitchFamily="34" charset="0"/>
                <a:cs typeface="Hadassah Friedlaender" panose="02020603050405020304" pitchFamily="18" charset="-79"/>
              </a:rPr>
              <a:t>love and / or recommend you should watch for your film education journey! How many can you tick off?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138876-9F12-3011-CFB6-9FF1F84AB231}"/>
              </a:ext>
            </a:extLst>
          </p:cNvPr>
          <p:cNvSpPr txBox="1"/>
          <p:nvPr/>
        </p:nvSpPr>
        <p:spPr>
          <a:xfrm>
            <a:off x="-16035" y="1234713"/>
            <a:ext cx="3948517" cy="849463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GB" sz="1400" b="1" u="sng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COMEDY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Philadelphia Story (1941, Cukor)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Shaun of the Dead (2004, Wright)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Dr. Strangelove (1964, Kubrick)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This Is Spinal Tap (1984, Reiner)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Some Like It Hot (1959, Wilder)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Big Lebowski (1998, Coen Brothers)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Best in Show (2000, Guest)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Superbad (2007, Mottola)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Withnail &amp; I (1987, Robinson)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Office Space (1999, Judge)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Mean Girls (2004, Waters)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Grand Budapest Hotel (2014, Anderson)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Palm Springs (2020, </a:t>
            </a:r>
            <a:r>
              <a:rPr lang="en-GB" sz="1400" i="1" dirty="0" err="1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Barbakow</a:t>
            </a: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In the Loop (2009, Iannucci)</a:t>
            </a:r>
          </a:p>
          <a:p>
            <a:endParaRPr lang="en-GB" sz="1400" dirty="0">
              <a:latin typeface="Hadassah Friedlaender" panose="02020603050405020304" pitchFamily="18" charset="-79"/>
              <a:cs typeface="Hadassah Friedlaender" panose="02020603050405020304" pitchFamily="18" charset="-79"/>
            </a:endParaRPr>
          </a:p>
          <a:p>
            <a:pPr algn="ctr"/>
            <a:r>
              <a:rPr lang="en-GB" sz="1400" b="1" u="sng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THRILLER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Night of the Hunter (1955, Laughton)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Goodfellas (1990, Scorsese)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Rear Window (1954, Hitchcock)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Heat (1995, Mann)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Zodiac (2007, Fincher)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Prisoners (2013, Villeneuve)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Jaws (1975, Spielberg)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Vertigo (1958, Hitchcock)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One Battle After Another (2025, Anderson)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Blue Velvet (Lynch)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Strangers on a Train (1951, Hitchcock)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No Country for Old Men (2007, </a:t>
            </a:r>
            <a:r>
              <a:rPr lang="en-GB" sz="12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Coen Brothers</a:t>
            </a: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Children of Men (2006, Cuarón)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400" dirty="0">
              <a:latin typeface="Hadassah Friedlaender" panose="02020603050405020304" pitchFamily="18" charset="-79"/>
              <a:cs typeface="Hadassah Friedlaender" panose="02020603050405020304" pitchFamily="18" charset="-79"/>
            </a:endParaRPr>
          </a:p>
          <a:p>
            <a:pPr algn="ctr"/>
            <a:r>
              <a:rPr lang="en-GB" sz="1400" b="1" u="sng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OTHER (foreign/avant-garde)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Wings of Desire (1987, Wenders)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Run Lola Run (1998, Tykwer)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Amélie (2001, Jeunet)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In the Mood for Love (2000, Kar-</a:t>
            </a:r>
            <a:r>
              <a:rPr lang="en-GB" sz="1400" dirty="0" err="1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wai</a:t>
            </a: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Cabinet of Dr. Caligari (1920, Wiene)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Un Chien </a:t>
            </a:r>
            <a:r>
              <a:rPr lang="en-GB" sz="1400" dirty="0" err="1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Andalou</a:t>
            </a: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 (1929, Buñuel &amp; Dalí)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Aguirre, the Wrath of God (1972, Herzog)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41F2A3-E821-577C-CB29-CC85F9FBE64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6310" y="1439795"/>
            <a:ext cx="1502057" cy="21550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CE4F5A9-F966-D180-43BF-FBD56C47700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17010" y="1439794"/>
            <a:ext cx="1449300" cy="21550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729E10D-F738-3AA7-A976-A907B56EA8C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8368" y="3599973"/>
            <a:ext cx="1440000" cy="216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03A17F8-C17C-ECB5-6656-83908FEF14C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26310" y="3594825"/>
            <a:ext cx="1502058" cy="21491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85D045B-51E3-20DD-18A4-2E7F53F40FD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9"/>
          <a:stretch>
            <a:fillRect/>
          </a:stretch>
        </p:blipFill>
        <p:spPr>
          <a:xfrm>
            <a:off x="5423287" y="5719758"/>
            <a:ext cx="1440000" cy="205482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C134A5D-99F0-D20B-1735-188E9FDA985D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310" y="5743040"/>
            <a:ext cx="1502058" cy="21752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5CF45BA-141E-DE43-BA22-605C57D8BF7D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6351" y="7774585"/>
            <a:ext cx="1442016" cy="204251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524B380-6681-DE59-0333-D6D7E9023E16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26310" y="7774585"/>
            <a:ext cx="1507138" cy="2054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136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4DA38-FB69-A1CB-54A0-A0667F86C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E5B199C-AEA1-07BB-9F2C-A52FC253CBA6}"/>
              </a:ext>
            </a:extLst>
          </p:cNvPr>
          <p:cNvSpPr txBox="1"/>
          <p:nvPr/>
        </p:nvSpPr>
        <p:spPr>
          <a:xfrm>
            <a:off x="0" y="-96738"/>
            <a:ext cx="3648756" cy="1000273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GB" sz="1400" b="1" u="sng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DRAMA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Citizen Kane (1941, Welles)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12 Angry Men (1957, Lumet)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Godfather (1972, Coppola)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Taxi Driver (1976, Scorsese)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Raging Bull (1980, Scorsese)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Schindler’s List (1993, Spielberg)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American Beauty (1999, Mendes)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There Will Be Blood (2007, Anderson)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Moonlight (2016, Jenkins)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Parasite (2019, Joon-ho)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To Kill a Mockingbird (1962, Mulligan)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Brief Encounter (1945, Lean)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 err="1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Aftersun</a:t>
            </a: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 (2022, Wells)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Social Network (2010, Fincher)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Spotlight (2015, McCarthy)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It’s a Wonderful Life (1946, Capra)</a:t>
            </a:r>
          </a:p>
          <a:p>
            <a:endParaRPr lang="en-GB" sz="1400" dirty="0">
              <a:latin typeface="Hadassah Friedlaender" panose="02020603050405020304" pitchFamily="18" charset="-79"/>
              <a:cs typeface="Hadassah Friedlaender" panose="02020603050405020304" pitchFamily="18" charset="-79"/>
            </a:endParaRPr>
          </a:p>
          <a:p>
            <a:pPr algn="ctr"/>
            <a:r>
              <a:rPr lang="en-GB" sz="1400" b="1" u="sng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‘CLASSICS’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Metropolis (1927, Lang)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City Lights (1931, Chaplin)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Gone with the Wind (1939, Fleming)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Casablanca (1942, Curtiz)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Bicycle Thieves (1948, De Sica)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Sunset Boulevard (1950, Wilder)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Rashomon (1950, Kurosawa)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 err="1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Singin</a:t>
            </a: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’ in the Rain (1952, Kelly &amp; Donen)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2001: A Space Odyssey (1968, Kubrick)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Nosferatu (1922, Murnau)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A Streetcar Named Desire (1951, Kazan)</a:t>
            </a:r>
          </a:p>
          <a:p>
            <a:endParaRPr lang="en-GB" sz="1400" dirty="0">
              <a:latin typeface="Hadassah Friedlaender" panose="02020603050405020304" pitchFamily="18" charset="-79"/>
              <a:cs typeface="Hadassah Friedlaender" panose="02020603050405020304" pitchFamily="18" charset="-79"/>
            </a:endParaRPr>
          </a:p>
          <a:p>
            <a:pPr algn="ctr"/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HORROR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Night of the Living Dead (1968, Romero)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Psycho (1960, Hitchcock)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Exorcist (1973, Friedkin)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Shining (1980, Kubrick)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Thing (1982, Carpenter)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Silence of the Lambs (1991, </a:t>
            </a:r>
            <a:r>
              <a:rPr lang="en-GB" sz="12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Demme</a:t>
            </a: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Get Out (2017, Peele)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 err="1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Midsommar</a:t>
            </a: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 (2018, Aster)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The Witch (2015, Eggers)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Rosemary’s Baby (1968, Polanski)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Suspiria (1977, Argento)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It Follows (2014, Mitchell)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28 Days Later (2002, Boyle)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i="1" dirty="0">
                <a:latin typeface="Hadassah Friedlaender" panose="02020603050405020304" pitchFamily="18" charset="-79"/>
                <a:cs typeface="Hadassah Friedlaender" panose="02020603050405020304" pitchFamily="18" charset="-79"/>
              </a:rPr>
              <a:t>Alien (1979, Scott)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F23D268-B996-C594-20C9-30E346E89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7650" y="0"/>
            <a:ext cx="2800350" cy="157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817E8948-820C-416C-2B4F-791666660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54791" y="5704851"/>
            <a:ext cx="2801503" cy="157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5526D87-9C76-1ADB-CC8A-FE26B86AC9A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46324" y="2728402"/>
            <a:ext cx="2801504" cy="1589285"/>
          </a:xfrm>
          <a:custGeom>
            <a:avLst/>
            <a:gdLst>
              <a:gd name="csX0" fmla="*/ 0 w 2801504"/>
              <a:gd name="csY0" fmla="*/ 0 h 1589285"/>
              <a:gd name="csX1" fmla="*/ 616331 w 2801504"/>
              <a:gd name="csY1" fmla="*/ 0 h 1589285"/>
              <a:gd name="csX2" fmla="*/ 1148617 w 2801504"/>
              <a:gd name="csY2" fmla="*/ 0 h 1589285"/>
              <a:gd name="csX3" fmla="*/ 1736932 w 2801504"/>
              <a:gd name="csY3" fmla="*/ 0 h 1589285"/>
              <a:gd name="csX4" fmla="*/ 2801504 w 2801504"/>
              <a:gd name="csY4" fmla="*/ 0 h 1589285"/>
              <a:gd name="csX5" fmla="*/ 2801504 w 2801504"/>
              <a:gd name="csY5" fmla="*/ 513869 h 1589285"/>
              <a:gd name="csX6" fmla="*/ 2801504 w 2801504"/>
              <a:gd name="csY6" fmla="*/ 1075416 h 1589285"/>
              <a:gd name="csX7" fmla="*/ 2801504 w 2801504"/>
              <a:gd name="csY7" fmla="*/ 1589285 h 1589285"/>
              <a:gd name="csX8" fmla="*/ 2241203 w 2801504"/>
              <a:gd name="csY8" fmla="*/ 1589285 h 1589285"/>
              <a:gd name="csX9" fmla="*/ 1736932 w 2801504"/>
              <a:gd name="csY9" fmla="*/ 1589285 h 1589285"/>
              <a:gd name="csX10" fmla="*/ 1204647 w 2801504"/>
              <a:gd name="csY10" fmla="*/ 1589285 h 1589285"/>
              <a:gd name="csX11" fmla="*/ 588316 w 2801504"/>
              <a:gd name="csY11" fmla="*/ 1589285 h 1589285"/>
              <a:gd name="csX12" fmla="*/ 0 w 2801504"/>
              <a:gd name="csY12" fmla="*/ 1589285 h 1589285"/>
              <a:gd name="csX13" fmla="*/ 0 w 2801504"/>
              <a:gd name="csY13" fmla="*/ 1027738 h 1589285"/>
              <a:gd name="csX14" fmla="*/ 0 w 2801504"/>
              <a:gd name="csY14" fmla="*/ 545655 h 1589285"/>
              <a:gd name="csX15" fmla="*/ 0 w 2801504"/>
              <a:gd name="csY15" fmla="*/ 0 h 15892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2801504" h="1589285" fill="none" extrusionOk="0">
                <a:moveTo>
                  <a:pt x="0" y="0"/>
                </a:moveTo>
                <a:cubicBezTo>
                  <a:pt x="247143" y="-1935"/>
                  <a:pt x="375767" y="6137"/>
                  <a:pt x="616331" y="0"/>
                </a:cubicBezTo>
                <a:cubicBezTo>
                  <a:pt x="856895" y="-6137"/>
                  <a:pt x="1026970" y="7975"/>
                  <a:pt x="1148617" y="0"/>
                </a:cubicBezTo>
                <a:cubicBezTo>
                  <a:pt x="1270264" y="-7975"/>
                  <a:pt x="1520076" y="43166"/>
                  <a:pt x="1736932" y="0"/>
                </a:cubicBezTo>
                <a:cubicBezTo>
                  <a:pt x="1953788" y="-43166"/>
                  <a:pt x="2281319" y="8998"/>
                  <a:pt x="2801504" y="0"/>
                </a:cubicBezTo>
                <a:cubicBezTo>
                  <a:pt x="2812190" y="213162"/>
                  <a:pt x="2792530" y="342534"/>
                  <a:pt x="2801504" y="513869"/>
                </a:cubicBezTo>
                <a:cubicBezTo>
                  <a:pt x="2810478" y="685204"/>
                  <a:pt x="2736736" y="850925"/>
                  <a:pt x="2801504" y="1075416"/>
                </a:cubicBezTo>
                <a:cubicBezTo>
                  <a:pt x="2866272" y="1299907"/>
                  <a:pt x="2765644" y="1387653"/>
                  <a:pt x="2801504" y="1589285"/>
                </a:cubicBezTo>
                <a:cubicBezTo>
                  <a:pt x="2568400" y="1606970"/>
                  <a:pt x="2521277" y="1554417"/>
                  <a:pt x="2241203" y="1589285"/>
                </a:cubicBezTo>
                <a:cubicBezTo>
                  <a:pt x="1961129" y="1624153"/>
                  <a:pt x="1942237" y="1558136"/>
                  <a:pt x="1736932" y="1589285"/>
                </a:cubicBezTo>
                <a:cubicBezTo>
                  <a:pt x="1531627" y="1620434"/>
                  <a:pt x="1408109" y="1581633"/>
                  <a:pt x="1204647" y="1589285"/>
                </a:cubicBezTo>
                <a:cubicBezTo>
                  <a:pt x="1001185" y="1596937"/>
                  <a:pt x="805618" y="1566982"/>
                  <a:pt x="588316" y="1589285"/>
                </a:cubicBezTo>
                <a:cubicBezTo>
                  <a:pt x="371014" y="1611588"/>
                  <a:pt x="185093" y="1581505"/>
                  <a:pt x="0" y="1589285"/>
                </a:cubicBezTo>
                <a:cubicBezTo>
                  <a:pt x="-22860" y="1447224"/>
                  <a:pt x="49204" y="1154879"/>
                  <a:pt x="0" y="1027738"/>
                </a:cubicBezTo>
                <a:cubicBezTo>
                  <a:pt x="-49204" y="900597"/>
                  <a:pt x="26589" y="733267"/>
                  <a:pt x="0" y="545655"/>
                </a:cubicBezTo>
                <a:cubicBezTo>
                  <a:pt x="-26589" y="358043"/>
                  <a:pt x="52064" y="248413"/>
                  <a:pt x="0" y="0"/>
                </a:cubicBezTo>
                <a:close/>
              </a:path>
              <a:path w="2801504" h="1589285" stroke="0" extrusionOk="0">
                <a:moveTo>
                  <a:pt x="0" y="0"/>
                </a:moveTo>
                <a:cubicBezTo>
                  <a:pt x="249923" y="-46081"/>
                  <a:pt x="313760" y="3339"/>
                  <a:pt x="616331" y="0"/>
                </a:cubicBezTo>
                <a:cubicBezTo>
                  <a:pt x="918902" y="-3339"/>
                  <a:pt x="1105791" y="41847"/>
                  <a:pt x="1232662" y="0"/>
                </a:cubicBezTo>
                <a:cubicBezTo>
                  <a:pt x="1359533" y="-41847"/>
                  <a:pt x="1540151" y="27771"/>
                  <a:pt x="1708917" y="0"/>
                </a:cubicBezTo>
                <a:cubicBezTo>
                  <a:pt x="1877684" y="-27771"/>
                  <a:pt x="1958466" y="11935"/>
                  <a:pt x="2185173" y="0"/>
                </a:cubicBezTo>
                <a:cubicBezTo>
                  <a:pt x="2411880" y="-11935"/>
                  <a:pt x="2599615" y="23284"/>
                  <a:pt x="2801504" y="0"/>
                </a:cubicBezTo>
                <a:cubicBezTo>
                  <a:pt x="2813265" y="213948"/>
                  <a:pt x="2785896" y="293508"/>
                  <a:pt x="2801504" y="482083"/>
                </a:cubicBezTo>
                <a:cubicBezTo>
                  <a:pt x="2817112" y="670658"/>
                  <a:pt x="2749737" y="820851"/>
                  <a:pt x="2801504" y="980059"/>
                </a:cubicBezTo>
                <a:cubicBezTo>
                  <a:pt x="2853271" y="1139267"/>
                  <a:pt x="2796804" y="1331917"/>
                  <a:pt x="2801504" y="1589285"/>
                </a:cubicBezTo>
                <a:cubicBezTo>
                  <a:pt x="2518441" y="1645900"/>
                  <a:pt x="2492088" y="1542939"/>
                  <a:pt x="2185173" y="1589285"/>
                </a:cubicBezTo>
                <a:cubicBezTo>
                  <a:pt x="1878258" y="1635631"/>
                  <a:pt x="1711955" y="1566585"/>
                  <a:pt x="1568842" y="1589285"/>
                </a:cubicBezTo>
                <a:cubicBezTo>
                  <a:pt x="1425729" y="1611985"/>
                  <a:pt x="1271585" y="1581315"/>
                  <a:pt x="1008541" y="1589285"/>
                </a:cubicBezTo>
                <a:cubicBezTo>
                  <a:pt x="745497" y="1597255"/>
                  <a:pt x="379530" y="1555689"/>
                  <a:pt x="0" y="1589285"/>
                </a:cubicBezTo>
                <a:cubicBezTo>
                  <a:pt x="-8137" y="1355906"/>
                  <a:pt x="65199" y="1199224"/>
                  <a:pt x="0" y="1043630"/>
                </a:cubicBezTo>
                <a:cubicBezTo>
                  <a:pt x="-65199" y="888037"/>
                  <a:pt x="56952" y="763242"/>
                  <a:pt x="0" y="513869"/>
                </a:cubicBezTo>
                <a:cubicBezTo>
                  <a:pt x="-56952" y="264496"/>
                  <a:pt x="6059" y="134866"/>
                  <a:pt x="0" y="0"/>
                </a:cubicBezTo>
                <a:close/>
              </a:path>
            </a:pathLst>
          </a:custGeom>
          <a:ln>
            <a:noFill/>
            <a:extLst>
              <a:ext uri="{C807C97D-BFC1-408E-A445-0C87EB9F89A2}">
                <ask:lineSketchStyleProps xmlns:ask="http://schemas.microsoft.com/office/drawing/2018/sketchyshapes" sd="391766487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4C1C620-364C-C408-06EB-334DBC8BB84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496" y="1575197"/>
            <a:ext cx="2801504" cy="116729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0585FB5-C9CC-2A8A-571C-24437F64D6F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496" y="4320454"/>
            <a:ext cx="2801504" cy="13870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3BD6CE-9ED7-FA0B-2960-1BE246B1B24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32665" y="6492450"/>
            <a:ext cx="2412998" cy="3500465"/>
          </a:xfrm>
          <a:prstGeom prst="rect">
            <a:avLst/>
          </a:prstGeom>
        </p:spPr>
      </p:pic>
      <p:pic>
        <p:nvPicPr>
          <p:cNvPr id="16" name="Picture 15" descr="A close up of a creature&#10;&#10;AI-generated content may be incorrect.">
            <a:extLst>
              <a:ext uri="{FF2B5EF4-FFF2-40B4-BE49-F238E27FC236}">
                <a16:creationId xmlns:a16="http://schemas.microsoft.com/office/drawing/2014/main" id="{15C2FDF2-8230-FA17-F6E8-63CC971EFB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711" y="6920564"/>
            <a:ext cx="2351223" cy="29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05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9cb673c-d088-470f-aef4-e7ece6525779" xsi:nil="true"/>
    <lcf76f155ced4ddcb4097134ff3c332f xmlns="05558cc0-810c-4bba-aa5c-ab1426fd3e9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43EFF3601E80459C38996FDEAA9FD7" ma:contentTypeVersion="16" ma:contentTypeDescription="Create a new document." ma:contentTypeScope="" ma:versionID="6522070cbbe4bdc3d1fd0d9de92394c9">
  <xsd:schema xmlns:xsd="http://www.w3.org/2001/XMLSchema" xmlns:xs="http://www.w3.org/2001/XMLSchema" xmlns:p="http://schemas.microsoft.com/office/2006/metadata/properties" xmlns:ns2="05558cc0-810c-4bba-aa5c-ab1426fd3e93" xmlns:ns3="79cb673c-d088-470f-aef4-e7ece6525779" targetNamespace="http://schemas.microsoft.com/office/2006/metadata/properties" ma:root="true" ma:fieldsID="daf9b78cd6a19312bd76925c16d9d9a4" ns2:_="" ns3:_="">
    <xsd:import namespace="05558cc0-810c-4bba-aa5c-ab1426fd3e93"/>
    <xsd:import namespace="79cb673c-d088-470f-aef4-e7ece65257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558cc0-810c-4bba-aa5c-ab1426fd3e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03b2b264-3dfe-4fc5-bd9a-a26090cb75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cb673c-d088-470f-aef4-e7ece6525779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139b311-3994-48f4-8875-534e8ddc501e}" ma:internalName="TaxCatchAll" ma:showField="CatchAllData" ma:web="79cb673c-d088-470f-aef4-e7ece65257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856D353-4B6E-4142-94AA-E90E7437F211}">
  <ds:schemaRefs>
    <ds:schemaRef ds:uri="http://schemas.microsoft.com/office/2006/metadata/properties"/>
    <ds:schemaRef ds:uri="http://schemas.microsoft.com/office/infopath/2007/PartnerControls"/>
    <ds:schemaRef ds:uri="79cb673c-d088-470f-aef4-e7ece6525779"/>
    <ds:schemaRef ds:uri="05558cc0-810c-4bba-aa5c-ab1426fd3e93"/>
  </ds:schemaRefs>
</ds:datastoreItem>
</file>

<file path=customXml/itemProps2.xml><?xml version="1.0" encoding="utf-8"?>
<ds:datastoreItem xmlns:ds="http://schemas.openxmlformats.org/officeDocument/2006/customXml" ds:itemID="{3A54FB41-2EC0-4467-BDC7-123018EF877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E64B38-AE8D-4E2B-884C-224DFD9B52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5558cc0-810c-4bba-aa5c-ab1426fd3e93"/>
    <ds:schemaRef ds:uri="79cb673c-d088-470f-aef4-e7ece652577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619</Words>
  <Application>Microsoft Office PowerPoint</Application>
  <PresentationFormat>A4 Paper (210x297 mm)</PresentationFormat>
  <Paragraphs>88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Hadassah Friedlaender</vt:lpstr>
      <vt:lpstr>Wingdings</vt:lpstr>
      <vt:lpstr>Office Theme</vt:lpstr>
      <vt:lpstr>“Reading”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Katherine Whitaker</dc:creator>
  <cp:lastModifiedBy>Tracey Smith</cp:lastModifiedBy>
  <cp:revision>2</cp:revision>
  <dcterms:created xsi:type="dcterms:W3CDTF">2025-11-10T18:16:32Z</dcterms:created>
  <dcterms:modified xsi:type="dcterms:W3CDTF">2026-06-17T08:25:19Z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0x0101004D43EFF3601E80459C38996FDEAA9FD7</vt:lpwstr>
  </property>
</Properties>
</file>