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notesMasterIdLst>
    <p:notesMasterId r:id="rId7"/>
  </p:notesMasterIdLst>
  <p:sldIdLst>
    <p:sldId id="261" r:id="rId5"/>
    <p:sldId id="262" r:id="rId6"/>
  </p:sldIdLst>
  <p:sldSz cx="6858000" cy="9906000" type="A4"/>
  <p:notesSz cx="6669088" cy="97536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CC"/>
    <a:srgbClr val="71E1FB"/>
    <a:srgbClr val="FF00FF"/>
    <a:srgbClr val="CC3399"/>
    <a:srgbClr val="144856"/>
    <a:srgbClr val="175A68"/>
    <a:srgbClr val="FE5E00"/>
    <a:srgbClr val="F8B3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DBA89C-1ECE-48B0-AB51-CC3BE6322487}" v="156" dt="2025-07-22T14:08:55.0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 autoAdjust="0"/>
    <p:restoredTop sz="95833" autoAdjust="0"/>
  </p:normalViewPr>
  <p:slideViewPr>
    <p:cSldViewPr snapToGrid="0">
      <p:cViewPr>
        <p:scale>
          <a:sx n="60" d="100"/>
          <a:sy n="60" d="100"/>
        </p:scale>
        <p:origin x="3053" y="-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cy Wright" userId="b531abf5-3c7c-4dc8-8af6-d8c907800fb0" providerId="ADAL" clId="{A5DBA89C-1ECE-48B0-AB51-CC3BE6322487}"/>
    <pc:docChg chg="custSel addSld modSld">
      <pc:chgData name="Lucy Wright" userId="b531abf5-3c7c-4dc8-8af6-d8c907800fb0" providerId="ADAL" clId="{A5DBA89C-1ECE-48B0-AB51-CC3BE6322487}" dt="2025-07-22T14:08:55.061" v="226" actId="1076"/>
      <pc:docMkLst>
        <pc:docMk/>
      </pc:docMkLst>
      <pc:sldChg chg="addSp delSp modSp mod">
        <pc:chgData name="Lucy Wright" userId="b531abf5-3c7c-4dc8-8af6-d8c907800fb0" providerId="ADAL" clId="{A5DBA89C-1ECE-48B0-AB51-CC3BE6322487}" dt="2025-07-22T14:08:55.061" v="226" actId="1076"/>
        <pc:sldMkLst>
          <pc:docMk/>
          <pc:sldMk cId="848009518" sldId="261"/>
        </pc:sldMkLst>
        <pc:spChg chg="mod">
          <ac:chgData name="Lucy Wright" userId="b531abf5-3c7c-4dc8-8af6-d8c907800fb0" providerId="ADAL" clId="{A5DBA89C-1ECE-48B0-AB51-CC3BE6322487}" dt="2025-07-22T14:08:21.594" v="220" actId="1076"/>
          <ac:spMkLst>
            <pc:docMk/>
            <pc:sldMk cId="848009518" sldId="261"/>
            <ac:spMk id="3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4:00:26.857" v="153" actId="207"/>
          <ac:spMkLst>
            <pc:docMk/>
            <pc:sldMk cId="848009518" sldId="261"/>
            <ac:spMk id="5" creationId="{3CA47D14-6621-B142-8EB1-01BD03E6B204}"/>
          </ac:spMkLst>
        </pc:spChg>
        <pc:spChg chg="mod">
          <ac:chgData name="Lucy Wright" userId="b531abf5-3c7c-4dc8-8af6-d8c907800fb0" providerId="ADAL" clId="{A5DBA89C-1ECE-48B0-AB51-CC3BE6322487}" dt="2025-07-22T14:00:26.857" v="153" actId="207"/>
          <ac:spMkLst>
            <pc:docMk/>
            <pc:sldMk cId="848009518" sldId="261"/>
            <ac:spMk id="6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4:07:29.494" v="214" actId="207"/>
          <ac:spMkLst>
            <pc:docMk/>
            <pc:sldMk cId="848009518" sldId="261"/>
            <ac:spMk id="15" creationId="{D2F97453-494C-5746-8E17-4A67EE1BF309}"/>
          </ac:spMkLst>
        </pc:spChg>
        <pc:spChg chg="mod">
          <ac:chgData name="Lucy Wright" userId="b531abf5-3c7c-4dc8-8af6-d8c907800fb0" providerId="ADAL" clId="{A5DBA89C-1ECE-48B0-AB51-CC3BE6322487}" dt="2025-07-22T14:07:29.494" v="214" actId="207"/>
          <ac:spMkLst>
            <pc:docMk/>
            <pc:sldMk cId="848009518" sldId="261"/>
            <ac:spMk id="42" creationId="{6B5CF508-9F97-7344-A588-8737134FC758}"/>
          </ac:spMkLst>
        </pc:spChg>
        <pc:spChg chg="mod">
          <ac:chgData name="Lucy Wright" userId="b531abf5-3c7c-4dc8-8af6-d8c907800fb0" providerId="ADAL" clId="{A5DBA89C-1ECE-48B0-AB51-CC3BE6322487}" dt="2025-07-22T14:07:29.494" v="214" actId="207"/>
          <ac:spMkLst>
            <pc:docMk/>
            <pc:sldMk cId="848009518" sldId="261"/>
            <ac:spMk id="46" creationId="{B85D31BE-9BE0-3341-86C3-0BFD563EAA1B}"/>
          </ac:spMkLst>
        </pc:spChg>
        <pc:spChg chg="mod">
          <ac:chgData name="Lucy Wright" userId="b531abf5-3c7c-4dc8-8af6-d8c907800fb0" providerId="ADAL" clId="{A5DBA89C-1ECE-48B0-AB51-CC3BE6322487}" dt="2025-07-22T14:08:07.580" v="216" actId="1076"/>
          <ac:spMkLst>
            <pc:docMk/>
            <pc:sldMk cId="848009518" sldId="261"/>
            <ac:spMk id="54" creationId="{B87A07DE-C984-5043-ABB4-D3D967D43357}"/>
          </ac:spMkLst>
        </pc:spChg>
        <pc:spChg chg="mod">
          <ac:chgData name="Lucy Wright" userId="b531abf5-3c7c-4dc8-8af6-d8c907800fb0" providerId="ADAL" clId="{A5DBA89C-1ECE-48B0-AB51-CC3BE6322487}" dt="2025-07-22T13:39:23.683" v="2" actId="207"/>
          <ac:spMkLst>
            <pc:docMk/>
            <pc:sldMk cId="848009518" sldId="261"/>
            <ac:spMk id="56" creationId="{0EC6A36B-BE5D-9742-9412-BEDB5350E9B4}"/>
          </ac:spMkLst>
        </pc:spChg>
        <pc:spChg chg="mod">
          <ac:chgData name="Lucy Wright" userId="b531abf5-3c7c-4dc8-8af6-d8c907800fb0" providerId="ADAL" clId="{A5DBA89C-1ECE-48B0-AB51-CC3BE6322487}" dt="2025-07-22T13:39:37.730" v="3" actId="207"/>
          <ac:spMkLst>
            <pc:docMk/>
            <pc:sldMk cId="848009518" sldId="261"/>
            <ac:spMk id="60" creationId="{8418B80D-A453-EC4A-95CC-6785F89B09BA}"/>
          </ac:spMkLst>
        </pc:spChg>
        <pc:spChg chg="mod">
          <ac:chgData name="Lucy Wright" userId="b531abf5-3c7c-4dc8-8af6-d8c907800fb0" providerId="ADAL" clId="{A5DBA89C-1ECE-48B0-AB51-CC3BE6322487}" dt="2025-07-22T13:39:51.287" v="4" actId="207"/>
          <ac:spMkLst>
            <pc:docMk/>
            <pc:sldMk cId="848009518" sldId="261"/>
            <ac:spMk id="62" creationId="{6219AB6F-CC39-9542-9CB4-66613FD228E7}"/>
          </ac:spMkLst>
        </pc:spChg>
        <pc:spChg chg="mod">
          <ac:chgData name="Lucy Wright" userId="b531abf5-3c7c-4dc8-8af6-d8c907800fb0" providerId="ADAL" clId="{A5DBA89C-1ECE-48B0-AB51-CC3BE6322487}" dt="2025-07-22T13:40:15.149" v="6" actId="207"/>
          <ac:spMkLst>
            <pc:docMk/>
            <pc:sldMk cId="848009518" sldId="261"/>
            <ac:spMk id="64" creationId="{95ED9127-A30D-104E-8EB4-510CC7FB4FC3}"/>
          </ac:spMkLst>
        </pc:spChg>
        <pc:spChg chg="mod">
          <ac:chgData name="Lucy Wright" userId="b531abf5-3c7c-4dc8-8af6-d8c907800fb0" providerId="ADAL" clId="{A5DBA89C-1ECE-48B0-AB51-CC3BE6322487}" dt="2025-07-22T13:39:11.975" v="1" actId="207"/>
          <ac:spMkLst>
            <pc:docMk/>
            <pc:sldMk cId="848009518" sldId="261"/>
            <ac:spMk id="102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39:11.975" v="1" actId="207"/>
          <ac:spMkLst>
            <pc:docMk/>
            <pc:sldMk cId="848009518" sldId="261"/>
            <ac:spMk id="103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4:08:48.101" v="224" actId="1076"/>
          <ac:spMkLst>
            <pc:docMk/>
            <pc:sldMk cId="848009518" sldId="261"/>
            <ac:spMk id="122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4:02:47.237" v="183" actId="1076"/>
          <ac:spMkLst>
            <pc:docMk/>
            <pc:sldMk cId="848009518" sldId="261"/>
            <ac:spMk id="123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4:02:41.731" v="181" actId="1076"/>
          <ac:spMkLst>
            <pc:docMk/>
            <pc:sldMk cId="848009518" sldId="261"/>
            <ac:spMk id="124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39:37.730" v="3" actId="207"/>
          <ac:spMkLst>
            <pc:docMk/>
            <pc:sldMk cId="848009518" sldId="261"/>
            <ac:spMk id="125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39:23.683" v="2" actId="207"/>
          <ac:spMkLst>
            <pc:docMk/>
            <pc:sldMk cId="848009518" sldId="261"/>
            <ac:spMk id="126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39:23.683" v="2" actId="207"/>
          <ac:spMkLst>
            <pc:docMk/>
            <pc:sldMk cId="848009518" sldId="261"/>
            <ac:spMk id="127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39:23.683" v="2" actId="207"/>
          <ac:spMkLst>
            <pc:docMk/>
            <pc:sldMk cId="848009518" sldId="261"/>
            <ac:spMk id="128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39:23.683" v="2" actId="207"/>
          <ac:spMkLst>
            <pc:docMk/>
            <pc:sldMk cId="848009518" sldId="261"/>
            <ac:spMk id="130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39:51.287" v="4" actId="207"/>
          <ac:spMkLst>
            <pc:docMk/>
            <pc:sldMk cId="848009518" sldId="261"/>
            <ac:spMk id="131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4:07:29.494" v="214" actId="207"/>
          <ac:spMkLst>
            <pc:docMk/>
            <pc:sldMk cId="848009518" sldId="261"/>
            <ac:spMk id="133" creationId="{8EE221F3-E29A-7E44-BA3E-4DDEF353168D}"/>
          </ac:spMkLst>
        </pc:spChg>
        <pc:spChg chg="mod">
          <ac:chgData name="Lucy Wright" userId="b531abf5-3c7c-4dc8-8af6-d8c907800fb0" providerId="ADAL" clId="{A5DBA89C-1ECE-48B0-AB51-CC3BE6322487}" dt="2025-07-22T13:39:23.683" v="2" actId="207"/>
          <ac:spMkLst>
            <pc:docMk/>
            <pc:sldMk cId="848009518" sldId="261"/>
            <ac:spMk id="139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4:07:29.494" v="214" actId="207"/>
          <ac:spMkLst>
            <pc:docMk/>
            <pc:sldMk cId="848009518" sldId="261"/>
            <ac:spMk id="141" creationId="{4ED9223C-B305-724C-860B-8788F8ED72BC}"/>
          </ac:spMkLst>
        </pc:spChg>
        <pc:spChg chg="mod">
          <ac:chgData name="Lucy Wright" userId="b531abf5-3c7c-4dc8-8af6-d8c907800fb0" providerId="ADAL" clId="{A5DBA89C-1ECE-48B0-AB51-CC3BE6322487}" dt="2025-07-22T14:07:29.494" v="214" actId="207"/>
          <ac:spMkLst>
            <pc:docMk/>
            <pc:sldMk cId="848009518" sldId="261"/>
            <ac:spMk id="142" creationId="{5B6ECEE5-8B0A-BE49-88D6-380CCB5771D4}"/>
          </ac:spMkLst>
        </pc:spChg>
        <pc:spChg chg="mod">
          <ac:chgData name="Lucy Wright" userId="b531abf5-3c7c-4dc8-8af6-d8c907800fb0" providerId="ADAL" clId="{A5DBA89C-1ECE-48B0-AB51-CC3BE6322487}" dt="2025-07-22T14:07:29.494" v="214" actId="207"/>
          <ac:spMkLst>
            <pc:docMk/>
            <pc:sldMk cId="848009518" sldId="261"/>
            <ac:spMk id="143" creationId="{F9A4C65A-77AF-D444-B52E-87C937A7CC66}"/>
          </ac:spMkLst>
        </pc:spChg>
        <pc:spChg chg="mod">
          <ac:chgData name="Lucy Wright" userId="b531abf5-3c7c-4dc8-8af6-d8c907800fb0" providerId="ADAL" clId="{A5DBA89C-1ECE-48B0-AB51-CC3BE6322487}" dt="2025-07-22T14:04:28.341" v="199" actId="1076"/>
          <ac:spMkLst>
            <pc:docMk/>
            <pc:sldMk cId="848009518" sldId="261"/>
            <ac:spMk id="144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39:37.730" v="3" actId="207"/>
          <ac:spMkLst>
            <pc:docMk/>
            <pc:sldMk cId="848009518" sldId="261"/>
            <ac:spMk id="145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39:37.730" v="3" actId="207"/>
          <ac:spMkLst>
            <pc:docMk/>
            <pc:sldMk cId="848009518" sldId="261"/>
            <ac:spMk id="146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39:37.730" v="3" actId="207"/>
          <ac:spMkLst>
            <pc:docMk/>
            <pc:sldMk cId="848009518" sldId="261"/>
            <ac:spMk id="147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39:37.730" v="3" actId="207"/>
          <ac:spMkLst>
            <pc:docMk/>
            <pc:sldMk cId="848009518" sldId="261"/>
            <ac:spMk id="148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39:37.730" v="3" actId="207"/>
          <ac:spMkLst>
            <pc:docMk/>
            <pc:sldMk cId="848009518" sldId="261"/>
            <ac:spMk id="149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39:51.287" v="4" actId="207"/>
          <ac:spMkLst>
            <pc:docMk/>
            <pc:sldMk cId="848009518" sldId="261"/>
            <ac:spMk id="150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39:51.287" v="4" actId="207"/>
          <ac:spMkLst>
            <pc:docMk/>
            <pc:sldMk cId="848009518" sldId="261"/>
            <ac:spMk id="151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39:51.287" v="4" actId="207"/>
          <ac:spMkLst>
            <pc:docMk/>
            <pc:sldMk cId="848009518" sldId="261"/>
            <ac:spMk id="152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39:51.287" v="4" actId="207"/>
          <ac:spMkLst>
            <pc:docMk/>
            <pc:sldMk cId="848009518" sldId="261"/>
            <ac:spMk id="153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39:51.287" v="4" actId="207"/>
          <ac:spMkLst>
            <pc:docMk/>
            <pc:sldMk cId="848009518" sldId="261"/>
            <ac:spMk id="154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40:04.988" v="5" actId="207"/>
          <ac:spMkLst>
            <pc:docMk/>
            <pc:sldMk cId="848009518" sldId="261"/>
            <ac:spMk id="155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40:04.988" v="5" actId="207"/>
          <ac:spMkLst>
            <pc:docMk/>
            <pc:sldMk cId="848009518" sldId="261"/>
            <ac:spMk id="156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40:04.988" v="5" actId="207"/>
          <ac:spMkLst>
            <pc:docMk/>
            <pc:sldMk cId="848009518" sldId="261"/>
            <ac:spMk id="157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40:04.988" v="5" actId="207"/>
          <ac:spMkLst>
            <pc:docMk/>
            <pc:sldMk cId="848009518" sldId="261"/>
            <ac:spMk id="158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40:04.988" v="5" actId="207"/>
          <ac:spMkLst>
            <pc:docMk/>
            <pc:sldMk cId="848009518" sldId="261"/>
            <ac:spMk id="159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40:04.988" v="5" actId="207"/>
          <ac:spMkLst>
            <pc:docMk/>
            <pc:sldMk cId="848009518" sldId="261"/>
            <ac:spMk id="160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40:04.988" v="5" actId="207"/>
          <ac:spMkLst>
            <pc:docMk/>
            <pc:sldMk cId="848009518" sldId="261"/>
            <ac:spMk id="161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3:40:04.988" v="5" actId="207"/>
          <ac:spMkLst>
            <pc:docMk/>
            <pc:sldMk cId="848009518" sldId="261"/>
            <ac:spMk id="162" creationId="{00000000-0000-0000-0000-000000000000}"/>
          </ac:spMkLst>
        </pc:spChg>
        <pc:spChg chg="mod">
          <ac:chgData name="Lucy Wright" userId="b531abf5-3c7c-4dc8-8af6-d8c907800fb0" providerId="ADAL" clId="{A5DBA89C-1ECE-48B0-AB51-CC3BE6322487}" dt="2025-07-22T14:07:29.494" v="214" actId="207"/>
          <ac:spMkLst>
            <pc:docMk/>
            <pc:sldMk cId="848009518" sldId="261"/>
            <ac:spMk id="172" creationId="{9805ECA4-F169-4402-8D19-127EAEDEFE67}"/>
          </ac:spMkLst>
        </pc:spChg>
        <pc:spChg chg="mod">
          <ac:chgData name="Lucy Wright" userId="b531abf5-3c7c-4dc8-8af6-d8c907800fb0" providerId="ADAL" clId="{A5DBA89C-1ECE-48B0-AB51-CC3BE6322487}" dt="2025-07-22T14:07:29.494" v="214" actId="207"/>
          <ac:spMkLst>
            <pc:docMk/>
            <pc:sldMk cId="848009518" sldId="261"/>
            <ac:spMk id="214" creationId="{9BB00DD6-C4C4-7348-AD3E-28EAE4D8492B}"/>
          </ac:spMkLst>
        </pc:spChg>
        <pc:spChg chg="mod">
          <ac:chgData name="Lucy Wright" userId="b531abf5-3c7c-4dc8-8af6-d8c907800fb0" providerId="ADAL" clId="{A5DBA89C-1ECE-48B0-AB51-CC3BE6322487}" dt="2025-07-22T14:07:29.494" v="214" actId="207"/>
          <ac:spMkLst>
            <pc:docMk/>
            <pc:sldMk cId="848009518" sldId="261"/>
            <ac:spMk id="215" creationId="{19CB39D4-AD12-0B45-8E85-C9D1845FD3AE}"/>
          </ac:spMkLst>
        </pc:spChg>
        <pc:spChg chg="mod">
          <ac:chgData name="Lucy Wright" userId="b531abf5-3c7c-4dc8-8af6-d8c907800fb0" providerId="ADAL" clId="{A5DBA89C-1ECE-48B0-AB51-CC3BE6322487}" dt="2025-07-22T14:08:07.580" v="216" actId="1076"/>
          <ac:spMkLst>
            <pc:docMk/>
            <pc:sldMk cId="848009518" sldId="261"/>
            <ac:spMk id="228" creationId="{AB96207F-9876-7A4C-8CB8-0378596E3D43}"/>
          </ac:spMkLst>
        </pc:spChg>
        <pc:spChg chg="mod">
          <ac:chgData name="Lucy Wright" userId="b531abf5-3c7c-4dc8-8af6-d8c907800fb0" providerId="ADAL" clId="{A5DBA89C-1ECE-48B0-AB51-CC3BE6322487}" dt="2025-07-22T14:00:26.857" v="153" actId="207"/>
          <ac:spMkLst>
            <pc:docMk/>
            <pc:sldMk cId="848009518" sldId="261"/>
            <ac:spMk id="311" creationId="{11B8B47F-EA97-4C1F-A761-525EB3BB3600}"/>
          </ac:spMkLst>
        </pc:spChg>
        <pc:spChg chg="mod">
          <ac:chgData name="Lucy Wright" userId="b531abf5-3c7c-4dc8-8af6-d8c907800fb0" providerId="ADAL" clId="{A5DBA89C-1ECE-48B0-AB51-CC3BE6322487}" dt="2025-07-22T14:00:26.857" v="153" actId="207"/>
          <ac:spMkLst>
            <pc:docMk/>
            <pc:sldMk cId="848009518" sldId="261"/>
            <ac:spMk id="333" creationId="{0F6EB84D-4B8D-1D40-9497-3F217C3A08AC}"/>
          </ac:spMkLst>
        </pc:spChg>
        <pc:picChg chg="mod">
          <ac:chgData name="Lucy Wright" userId="b531abf5-3c7c-4dc8-8af6-d8c907800fb0" providerId="ADAL" clId="{A5DBA89C-1ECE-48B0-AB51-CC3BE6322487}" dt="2025-07-22T14:08:01.520" v="215" actId="1076"/>
          <ac:picMkLst>
            <pc:docMk/>
            <pc:sldMk cId="848009518" sldId="261"/>
            <ac:picMk id="2" creationId="{86B562EA-FA56-4F5A-8B7F-4923BE250B7F}"/>
          </ac:picMkLst>
        </pc:picChg>
        <pc:picChg chg="mod">
          <ac:chgData name="Lucy Wright" userId="b531abf5-3c7c-4dc8-8af6-d8c907800fb0" providerId="ADAL" clId="{A5DBA89C-1ECE-48B0-AB51-CC3BE6322487}" dt="2025-07-22T14:08:36.169" v="223" actId="14100"/>
          <ac:picMkLst>
            <pc:docMk/>
            <pc:sldMk cId="848009518" sldId="261"/>
            <ac:picMk id="4" creationId="{00000000-0000-0000-0000-000000000000}"/>
          </ac:picMkLst>
        </pc:picChg>
        <pc:picChg chg="mod">
          <ac:chgData name="Lucy Wright" userId="b531abf5-3c7c-4dc8-8af6-d8c907800fb0" providerId="ADAL" clId="{A5DBA89C-1ECE-48B0-AB51-CC3BE6322487}" dt="2025-07-22T13:57:41.223" v="131" actId="1076"/>
          <ac:picMkLst>
            <pc:docMk/>
            <pc:sldMk cId="848009518" sldId="261"/>
            <ac:picMk id="10" creationId="{00000000-0000-0000-0000-000000000000}"/>
          </ac:picMkLst>
        </pc:picChg>
        <pc:picChg chg="mod">
          <ac:chgData name="Lucy Wright" userId="b531abf5-3c7c-4dc8-8af6-d8c907800fb0" providerId="ADAL" clId="{A5DBA89C-1ECE-48B0-AB51-CC3BE6322487}" dt="2025-07-22T14:01:14.795" v="157" actId="1076"/>
          <ac:picMkLst>
            <pc:docMk/>
            <pc:sldMk cId="848009518" sldId="261"/>
            <ac:picMk id="11" creationId="{6C1CB76B-6996-3A35-5BA3-FE2925A26E32}"/>
          </ac:picMkLst>
        </pc:picChg>
        <pc:picChg chg="add mod">
          <ac:chgData name="Lucy Wright" userId="b531abf5-3c7c-4dc8-8af6-d8c907800fb0" providerId="ADAL" clId="{A5DBA89C-1ECE-48B0-AB51-CC3BE6322487}" dt="2025-07-22T14:01:58.624" v="169" actId="1076"/>
          <ac:picMkLst>
            <pc:docMk/>
            <pc:sldMk cId="848009518" sldId="261"/>
            <ac:picMk id="12" creationId="{8946DD63-231C-A1EC-1633-497A8D7220CC}"/>
          </ac:picMkLst>
        </pc:picChg>
        <pc:picChg chg="mod">
          <ac:chgData name="Lucy Wright" userId="b531abf5-3c7c-4dc8-8af6-d8c907800fb0" providerId="ADAL" clId="{A5DBA89C-1ECE-48B0-AB51-CC3BE6322487}" dt="2025-07-22T14:01:21.315" v="160" actId="1076"/>
          <ac:picMkLst>
            <pc:docMk/>
            <pc:sldMk cId="848009518" sldId="261"/>
            <ac:picMk id="13" creationId="{00000000-0000-0000-0000-000000000000}"/>
          </ac:picMkLst>
        </pc:picChg>
        <pc:picChg chg="add mod">
          <ac:chgData name="Lucy Wright" userId="b531abf5-3c7c-4dc8-8af6-d8c907800fb0" providerId="ADAL" clId="{A5DBA89C-1ECE-48B0-AB51-CC3BE6322487}" dt="2025-07-22T14:01:37.440" v="165" actId="1076"/>
          <ac:picMkLst>
            <pc:docMk/>
            <pc:sldMk cId="848009518" sldId="261"/>
            <ac:picMk id="16" creationId="{A8DBDA33-3574-C5DA-A9F1-548232E240D5}"/>
          </ac:picMkLst>
        </pc:picChg>
        <pc:picChg chg="mod">
          <ac:chgData name="Lucy Wright" userId="b531abf5-3c7c-4dc8-8af6-d8c907800fb0" providerId="ADAL" clId="{A5DBA89C-1ECE-48B0-AB51-CC3BE6322487}" dt="2025-07-22T14:08:12.862" v="218" actId="1076"/>
          <ac:picMkLst>
            <pc:docMk/>
            <pc:sldMk cId="848009518" sldId="261"/>
            <ac:picMk id="17" creationId="{00000000-0000-0000-0000-000000000000}"/>
          </ac:picMkLst>
        </pc:picChg>
        <pc:picChg chg="add mod">
          <ac:chgData name="Lucy Wright" userId="b531abf5-3c7c-4dc8-8af6-d8c907800fb0" providerId="ADAL" clId="{A5DBA89C-1ECE-48B0-AB51-CC3BE6322487}" dt="2025-07-22T14:02:04.379" v="171" actId="1076"/>
          <ac:picMkLst>
            <pc:docMk/>
            <pc:sldMk cId="848009518" sldId="261"/>
            <ac:picMk id="19" creationId="{6DA82A82-3393-37E2-CF44-19ACE20E9D1B}"/>
          </ac:picMkLst>
        </pc:picChg>
        <pc:picChg chg="add mod">
          <ac:chgData name="Lucy Wright" userId="b531abf5-3c7c-4dc8-8af6-d8c907800fb0" providerId="ADAL" clId="{A5DBA89C-1ECE-48B0-AB51-CC3BE6322487}" dt="2025-07-22T14:02:17.722" v="176" actId="14100"/>
          <ac:picMkLst>
            <pc:docMk/>
            <pc:sldMk cId="848009518" sldId="261"/>
            <ac:picMk id="20" creationId="{EBC7D688-5069-93E1-AD7C-4720F8E93215}"/>
          </ac:picMkLst>
        </pc:picChg>
        <pc:picChg chg="add mod">
          <ac:chgData name="Lucy Wright" userId="b531abf5-3c7c-4dc8-8af6-d8c907800fb0" providerId="ADAL" clId="{A5DBA89C-1ECE-48B0-AB51-CC3BE6322487}" dt="2025-07-22T14:04:55.856" v="205" actId="1076"/>
          <ac:picMkLst>
            <pc:docMk/>
            <pc:sldMk cId="848009518" sldId="261"/>
            <ac:picMk id="21" creationId="{616BBB44-51CA-E398-9FE1-31A4B6D15E49}"/>
          </ac:picMkLst>
        </pc:picChg>
        <pc:picChg chg="mod">
          <ac:chgData name="Lucy Wright" userId="b531abf5-3c7c-4dc8-8af6-d8c907800fb0" providerId="ADAL" clId="{A5DBA89C-1ECE-48B0-AB51-CC3BE6322487}" dt="2025-07-22T14:02:52.658" v="186" actId="1076"/>
          <ac:picMkLst>
            <pc:docMk/>
            <pc:sldMk cId="848009518" sldId="261"/>
            <ac:picMk id="115" creationId="{00000000-0000-0000-0000-000000000000}"/>
          </ac:picMkLst>
        </pc:picChg>
        <pc:picChg chg="mod">
          <ac:chgData name="Lucy Wright" userId="b531abf5-3c7c-4dc8-8af6-d8c907800fb0" providerId="ADAL" clId="{A5DBA89C-1ECE-48B0-AB51-CC3BE6322487}" dt="2025-07-22T13:56:50.242" v="118" actId="1076"/>
          <ac:picMkLst>
            <pc:docMk/>
            <pc:sldMk cId="848009518" sldId="261"/>
            <ac:picMk id="116" creationId="{00000000-0000-0000-0000-000000000000}"/>
          </ac:picMkLst>
        </pc:picChg>
        <pc:picChg chg="mod">
          <ac:chgData name="Lucy Wright" userId="b531abf5-3c7c-4dc8-8af6-d8c907800fb0" providerId="ADAL" clId="{A5DBA89C-1ECE-48B0-AB51-CC3BE6322487}" dt="2025-07-22T13:56:53.663" v="119" actId="1076"/>
          <ac:picMkLst>
            <pc:docMk/>
            <pc:sldMk cId="848009518" sldId="261"/>
            <ac:picMk id="134" creationId="{00000000-0000-0000-0000-000000000000}"/>
          </ac:picMkLst>
        </pc:picChg>
        <pc:picChg chg="mod">
          <ac:chgData name="Lucy Wright" userId="b531abf5-3c7c-4dc8-8af6-d8c907800fb0" providerId="ADAL" clId="{A5DBA89C-1ECE-48B0-AB51-CC3BE6322487}" dt="2025-07-22T13:59:30.919" v="149" actId="1076"/>
          <ac:picMkLst>
            <pc:docMk/>
            <pc:sldMk cId="848009518" sldId="261"/>
            <ac:picMk id="138" creationId="{00000000-0000-0000-0000-000000000000}"/>
          </ac:picMkLst>
        </pc:picChg>
        <pc:picChg chg="mod">
          <ac:chgData name="Lucy Wright" userId="b531abf5-3c7c-4dc8-8af6-d8c907800fb0" providerId="ADAL" clId="{A5DBA89C-1ECE-48B0-AB51-CC3BE6322487}" dt="2025-07-22T14:02:19.888" v="177" actId="1076"/>
          <ac:picMkLst>
            <pc:docMk/>
            <pc:sldMk cId="848009518" sldId="261"/>
            <ac:picMk id="165" creationId="{00000000-0000-0000-0000-000000000000}"/>
          </ac:picMkLst>
        </pc:picChg>
        <pc:picChg chg="del">
          <ac:chgData name="Lucy Wright" userId="b531abf5-3c7c-4dc8-8af6-d8c907800fb0" providerId="ADAL" clId="{A5DBA89C-1ECE-48B0-AB51-CC3BE6322487}" dt="2025-07-22T13:55:54.582" v="114" actId="478"/>
          <ac:picMkLst>
            <pc:docMk/>
            <pc:sldMk cId="848009518" sldId="261"/>
            <ac:picMk id="167" creationId="{00000000-0000-0000-0000-000000000000}"/>
          </ac:picMkLst>
        </pc:picChg>
        <pc:picChg chg="del mod">
          <ac:chgData name="Lucy Wright" userId="b531abf5-3c7c-4dc8-8af6-d8c907800fb0" providerId="ADAL" clId="{A5DBA89C-1ECE-48B0-AB51-CC3BE6322487}" dt="2025-07-22T13:50:10.516" v="76" actId="478"/>
          <ac:picMkLst>
            <pc:docMk/>
            <pc:sldMk cId="848009518" sldId="261"/>
            <ac:picMk id="169" creationId="{00000000-0000-0000-0000-000000000000}"/>
          </ac:picMkLst>
        </pc:picChg>
        <pc:picChg chg="mod">
          <ac:chgData name="Lucy Wright" userId="b531abf5-3c7c-4dc8-8af6-d8c907800fb0" providerId="ADAL" clId="{A5DBA89C-1ECE-48B0-AB51-CC3BE6322487}" dt="2025-07-22T14:02:38.396" v="179" actId="1076"/>
          <ac:picMkLst>
            <pc:docMk/>
            <pc:sldMk cId="848009518" sldId="261"/>
            <ac:picMk id="170" creationId="{00000000-0000-0000-0000-000000000000}"/>
          </ac:picMkLst>
        </pc:picChg>
        <pc:picChg chg="mod">
          <ac:chgData name="Lucy Wright" userId="b531abf5-3c7c-4dc8-8af6-d8c907800fb0" providerId="ADAL" clId="{A5DBA89C-1ECE-48B0-AB51-CC3BE6322487}" dt="2025-07-22T14:06:03.771" v="213" actId="1076"/>
          <ac:picMkLst>
            <pc:docMk/>
            <pc:sldMk cId="848009518" sldId="261"/>
            <ac:picMk id="171" creationId="{00000000-0000-0000-0000-000000000000}"/>
          </ac:picMkLst>
        </pc:picChg>
        <pc:picChg chg="del">
          <ac:chgData name="Lucy Wright" userId="b531abf5-3c7c-4dc8-8af6-d8c907800fb0" providerId="ADAL" clId="{A5DBA89C-1ECE-48B0-AB51-CC3BE6322487}" dt="2025-07-22T13:55:09.249" v="107" actId="478"/>
          <ac:picMkLst>
            <pc:docMk/>
            <pc:sldMk cId="848009518" sldId="261"/>
            <ac:picMk id="173" creationId="{00000000-0000-0000-0000-000000000000}"/>
          </ac:picMkLst>
        </pc:picChg>
        <pc:picChg chg="mod">
          <ac:chgData name="Lucy Wright" userId="b531abf5-3c7c-4dc8-8af6-d8c907800fb0" providerId="ADAL" clId="{A5DBA89C-1ECE-48B0-AB51-CC3BE6322487}" dt="2025-07-22T14:05:08.155" v="207" actId="1076"/>
          <ac:picMkLst>
            <pc:docMk/>
            <pc:sldMk cId="848009518" sldId="261"/>
            <ac:picMk id="174" creationId="{00000000-0000-0000-0000-000000000000}"/>
          </ac:picMkLst>
        </pc:picChg>
        <pc:picChg chg="mod">
          <ac:chgData name="Lucy Wright" userId="b531abf5-3c7c-4dc8-8af6-d8c907800fb0" providerId="ADAL" clId="{A5DBA89C-1ECE-48B0-AB51-CC3BE6322487}" dt="2025-07-22T14:02:22.195" v="178" actId="1076"/>
          <ac:picMkLst>
            <pc:docMk/>
            <pc:sldMk cId="848009518" sldId="261"/>
            <ac:picMk id="175" creationId="{00000000-0000-0000-0000-000000000000}"/>
          </ac:picMkLst>
        </pc:picChg>
        <pc:picChg chg="mod">
          <ac:chgData name="Lucy Wright" userId="b531abf5-3c7c-4dc8-8af6-d8c907800fb0" providerId="ADAL" clId="{A5DBA89C-1ECE-48B0-AB51-CC3BE6322487}" dt="2025-07-22T14:01:39.724" v="166" actId="1076"/>
          <ac:picMkLst>
            <pc:docMk/>
            <pc:sldMk cId="848009518" sldId="261"/>
            <ac:picMk id="176" creationId="{00000000-0000-0000-0000-000000000000}"/>
          </ac:picMkLst>
        </pc:picChg>
        <pc:picChg chg="mod">
          <ac:chgData name="Lucy Wright" userId="b531abf5-3c7c-4dc8-8af6-d8c907800fb0" providerId="ADAL" clId="{A5DBA89C-1ECE-48B0-AB51-CC3BE6322487}" dt="2025-07-22T13:58:35.442" v="140" actId="1076"/>
          <ac:picMkLst>
            <pc:docMk/>
            <pc:sldMk cId="848009518" sldId="261"/>
            <ac:picMk id="177" creationId="{00000000-0000-0000-0000-000000000000}"/>
          </ac:picMkLst>
        </pc:picChg>
        <pc:picChg chg="mod">
          <ac:chgData name="Lucy Wright" userId="b531abf5-3c7c-4dc8-8af6-d8c907800fb0" providerId="ADAL" clId="{A5DBA89C-1ECE-48B0-AB51-CC3BE6322487}" dt="2025-07-22T14:03:59.595" v="197" actId="1076"/>
          <ac:picMkLst>
            <pc:docMk/>
            <pc:sldMk cId="848009518" sldId="261"/>
            <ac:picMk id="191" creationId="{335FA4DB-3F25-2A18-C89F-6053243F6B61}"/>
          </ac:picMkLst>
        </pc:picChg>
        <pc:picChg chg="mod">
          <ac:chgData name="Lucy Wright" userId="b531abf5-3c7c-4dc8-8af6-d8c907800fb0" providerId="ADAL" clId="{A5DBA89C-1ECE-48B0-AB51-CC3BE6322487}" dt="2025-07-22T13:48:54.737" v="62" actId="1076"/>
          <ac:picMkLst>
            <pc:docMk/>
            <pc:sldMk cId="848009518" sldId="261"/>
            <ac:picMk id="192" creationId="{B2E5CE26-28C9-9DAB-E5A8-E41DB5104ABC}"/>
          </ac:picMkLst>
        </pc:picChg>
        <pc:picChg chg="mod">
          <ac:chgData name="Lucy Wright" userId="b531abf5-3c7c-4dc8-8af6-d8c907800fb0" providerId="ADAL" clId="{A5DBA89C-1ECE-48B0-AB51-CC3BE6322487}" dt="2025-07-22T14:02:40" v="180" actId="1076"/>
          <ac:picMkLst>
            <pc:docMk/>
            <pc:sldMk cId="848009518" sldId="261"/>
            <ac:picMk id="193" creationId="{3A80E06B-F7F6-CB97-465B-B5BB000B574F}"/>
          </ac:picMkLst>
        </pc:picChg>
        <pc:picChg chg="mod">
          <ac:chgData name="Lucy Wright" userId="b531abf5-3c7c-4dc8-8af6-d8c907800fb0" providerId="ADAL" clId="{A5DBA89C-1ECE-48B0-AB51-CC3BE6322487}" dt="2025-07-22T13:45:43.673" v="34" actId="1076"/>
          <ac:picMkLst>
            <pc:docMk/>
            <pc:sldMk cId="848009518" sldId="261"/>
            <ac:picMk id="194" creationId="{464788C0-7405-0FDA-2223-8E80F97D1640}"/>
          </ac:picMkLst>
        </pc:picChg>
        <pc:picChg chg="mod">
          <ac:chgData name="Lucy Wright" userId="b531abf5-3c7c-4dc8-8af6-d8c907800fb0" providerId="ADAL" clId="{A5DBA89C-1ECE-48B0-AB51-CC3BE6322487}" dt="2025-07-22T13:55:20.020" v="111" actId="1076"/>
          <ac:picMkLst>
            <pc:docMk/>
            <pc:sldMk cId="848009518" sldId="261"/>
            <ac:picMk id="199" creationId="{0B24C1FA-23AD-6D6B-2063-2E1E78CEE49C}"/>
          </ac:picMkLst>
        </pc:picChg>
        <pc:picChg chg="mod">
          <ac:chgData name="Lucy Wright" userId="b531abf5-3c7c-4dc8-8af6-d8c907800fb0" providerId="ADAL" clId="{A5DBA89C-1ECE-48B0-AB51-CC3BE6322487}" dt="2025-07-22T14:02:49.201" v="184" actId="1076"/>
          <ac:picMkLst>
            <pc:docMk/>
            <pc:sldMk cId="848009518" sldId="261"/>
            <ac:picMk id="200" creationId="{443EBA18-5FD7-7664-3EB2-817732E71FB0}"/>
          </ac:picMkLst>
        </pc:picChg>
        <pc:picChg chg="del mod">
          <ac:chgData name="Lucy Wright" userId="b531abf5-3c7c-4dc8-8af6-d8c907800fb0" providerId="ADAL" clId="{A5DBA89C-1ECE-48B0-AB51-CC3BE6322487}" dt="2025-07-22T13:52:14.319" v="91" actId="478"/>
          <ac:picMkLst>
            <pc:docMk/>
            <pc:sldMk cId="848009518" sldId="261"/>
            <ac:picMk id="204" creationId="{E31EAF43-691E-5B86-874B-C5B43C2D7736}"/>
          </ac:picMkLst>
        </pc:picChg>
        <pc:picChg chg="mod">
          <ac:chgData name="Lucy Wright" userId="b531abf5-3c7c-4dc8-8af6-d8c907800fb0" providerId="ADAL" clId="{A5DBA89C-1ECE-48B0-AB51-CC3BE6322487}" dt="2025-07-22T14:08:50.368" v="225" actId="1076"/>
          <ac:picMkLst>
            <pc:docMk/>
            <pc:sldMk cId="848009518" sldId="261"/>
            <ac:picMk id="207" creationId="{00000000-0000-0000-0000-000000000000}"/>
          </ac:picMkLst>
        </pc:picChg>
        <pc:picChg chg="mod">
          <ac:chgData name="Lucy Wright" userId="b531abf5-3c7c-4dc8-8af6-d8c907800fb0" providerId="ADAL" clId="{A5DBA89C-1ECE-48B0-AB51-CC3BE6322487}" dt="2025-07-22T14:01:16.460" v="158" actId="1076"/>
          <ac:picMkLst>
            <pc:docMk/>
            <pc:sldMk cId="848009518" sldId="261"/>
            <ac:picMk id="210" creationId="{00000000-0000-0000-0000-000000000000}"/>
          </ac:picMkLst>
        </pc:picChg>
        <pc:picChg chg="mod">
          <ac:chgData name="Lucy Wright" userId="b531abf5-3c7c-4dc8-8af6-d8c907800fb0" providerId="ADAL" clId="{A5DBA89C-1ECE-48B0-AB51-CC3BE6322487}" dt="2025-07-22T14:08:09.563" v="217" actId="1076"/>
          <ac:picMkLst>
            <pc:docMk/>
            <pc:sldMk cId="848009518" sldId="261"/>
            <ac:picMk id="211" creationId="{00000000-0000-0000-0000-000000000000}"/>
          </ac:picMkLst>
        </pc:picChg>
        <pc:picChg chg="mod">
          <ac:chgData name="Lucy Wright" userId="b531abf5-3c7c-4dc8-8af6-d8c907800fb0" providerId="ADAL" clId="{A5DBA89C-1ECE-48B0-AB51-CC3BE6322487}" dt="2025-07-22T13:54:40.286" v="103" actId="1076"/>
          <ac:picMkLst>
            <pc:docMk/>
            <pc:sldMk cId="848009518" sldId="261"/>
            <ac:picMk id="212" creationId="{0FA725FF-4B8B-4C5E-348E-CEB4195D2AF2}"/>
          </ac:picMkLst>
        </pc:picChg>
        <pc:picChg chg="add mod">
          <ac:chgData name="Lucy Wright" userId="b531abf5-3c7c-4dc8-8af6-d8c907800fb0" providerId="ADAL" clId="{A5DBA89C-1ECE-48B0-AB51-CC3BE6322487}" dt="2025-07-22T14:08:17.901" v="219" actId="1076"/>
          <ac:picMkLst>
            <pc:docMk/>
            <pc:sldMk cId="848009518" sldId="261"/>
            <ac:picMk id="1026" creationId="{3249287C-73CF-5713-FA21-025BDDB9AB36}"/>
          </ac:picMkLst>
        </pc:picChg>
        <pc:picChg chg="add mod">
          <ac:chgData name="Lucy Wright" userId="b531abf5-3c7c-4dc8-8af6-d8c907800fb0" providerId="ADAL" clId="{A5DBA89C-1ECE-48B0-AB51-CC3BE6322487}" dt="2025-07-22T14:03:56.261" v="196" actId="1076"/>
          <ac:picMkLst>
            <pc:docMk/>
            <pc:sldMk cId="848009518" sldId="261"/>
            <ac:picMk id="1028" creationId="{0781474B-57B4-BD17-7DE1-FAAAAE24B03C}"/>
          </ac:picMkLst>
        </pc:picChg>
        <pc:picChg chg="add mod">
          <ac:chgData name="Lucy Wright" userId="b531abf5-3c7c-4dc8-8af6-d8c907800fb0" providerId="ADAL" clId="{A5DBA89C-1ECE-48B0-AB51-CC3BE6322487}" dt="2025-07-22T14:02:44.703" v="182" actId="1076"/>
          <ac:picMkLst>
            <pc:docMk/>
            <pc:sldMk cId="848009518" sldId="261"/>
            <ac:picMk id="1030" creationId="{0FAC55CD-CE83-C394-3962-14447D7644A0}"/>
          </ac:picMkLst>
        </pc:picChg>
        <pc:picChg chg="add mod">
          <ac:chgData name="Lucy Wright" userId="b531abf5-3c7c-4dc8-8af6-d8c907800fb0" providerId="ADAL" clId="{A5DBA89C-1ECE-48B0-AB51-CC3BE6322487}" dt="2025-07-22T14:02:51.282" v="185" actId="1076"/>
          <ac:picMkLst>
            <pc:docMk/>
            <pc:sldMk cId="848009518" sldId="261"/>
            <ac:picMk id="1032" creationId="{40A4D43B-215F-A961-2D2C-1F4231A59CA3}"/>
          </ac:picMkLst>
        </pc:picChg>
        <pc:picChg chg="add mod">
          <ac:chgData name="Lucy Wright" userId="b531abf5-3c7c-4dc8-8af6-d8c907800fb0" providerId="ADAL" clId="{A5DBA89C-1ECE-48B0-AB51-CC3BE6322487}" dt="2025-07-22T13:46:04.031" v="40" actId="208"/>
          <ac:picMkLst>
            <pc:docMk/>
            <pc:sldMk cId="848009518" sldId="261"/>
            <ac:picMk id="1034" creationId="{B2A85F05-AF5C-074D-9F94-0D0488F47109}"/>
          </ac:picMkLst>
        </pc:picChg>
        <pc:picChg chg="add mod">
          <ac:chgData name="Lucy Wright" userId="b531abf5-3c7c-4dc8-8af6-d8c907800fb0" providerId="ADAL" clId="{A5DBA89C-1ECE-48B0-AB51-CC3BE6322487}" dt="2025-07-22T14:04:30.866" v="200" actId="1076"/>
          <ac:picMkLst>
            <pc:docMk/>
            <pc:sldMk cId="848009518" sldId="261"/>
            <ac:picMk id="1036" creationId="{B89FC650-DC73-E0A4-39CD-F0E0C725E929}"/>
          </ac:picMkLst>
        </pc:picChg>
        <pc:picChg chg="add mod">
          <ac:chgData name="Lucy Wright" userId="b531abf5-3c7c-4dc8-8af6-d8c907800fb0" providerId="ADAL" clId="{A5DBA89C-1ECE-48B0-AB51-CC3BE6322487}" dt="2025-07-22T13:55:17.105" v="110" actId="1076"/>
          <ac:picMkLst>
            <pc:docMk/>
            <pc:sldMk cId="848009518" sldId="261"/>
            <ac:picMk id="1038" creationId="{5482F61C-E6A9-4A5B-A706-24FE4E0A7429}"/>
          </ac:picMkLst>
        </pc:picChg>
        <pc:picChg chg="add mod">
          <ac:chgData name="Lucy Wright" userId="b531abf5-3c7c-4dc8-8af6-d8c907800fb0" providerId="ADAL" clId="{A5DBA89C-1ECE-48B0-AB51-CC3BE6322487}" dt="2025-07-22T14:05:25.346" v="208" actId="1076"/>
          <ac:picMkLst>
            <pc:docMk/>
            <pc:sldMk cId="848009518" sldId="261"/>
            <ac:picMk id="1040" creationId="{6E11C537-537B-D2CE-4BA7-5EAB7A0E1FC2}"/>
          </ac:picMkLst>
        </pc:picChg>
        <pc:picChg chg="add mod">
          <ac:chgData name="Lucy Wright" userId="b531abf5-3c7c-4dc8-8af6-d8c907800fb0" providerId="ADAL" clId="{A5DBA89C-1ECE-48B0-AB51-CC3BE6322487}" dt="2025-07-22T13:51:14.840" v="85" actId="208"/>
          <ac:picMkLst>
            <pc:docMk/>
            <pc:sldMk cId="848009518" sldId="261"/>
            <ac:picMk id="1042" creationId="{0E0C9201-F2D7-48BE-4D94-F52C464D18ED}"/>
          </ac:picMkLst>
        </pc:picChg>
        <pc:picChg chg="add mod">
          <ac:chgData name="Lucy Wright" userId="b531abf5-3c7c-4dc8-8af6-d8c907800fb0" providerId="ADAL" clId="{A5DBA89C-1ECE-48B0-AB51-CC3BE6322487}" dt="2025-07-22T14:08:55.061" v="226" actId="1076"/>
          <ac:picMkLst>
            <pc:docMk/>
            <pc:sldMk cId="848009518" sldId="261"/>
            <ac:picMk id="1044" creationId="{BA18A15A-E0EE-0372-B9CA-4FC1EEF151E2}"/>
          </ac:picMkLst>
        </pc:picChg>
        <pc:picChg chg="add mod">
          <ac:chgData name="Lucy Wright" userId="b531abf5-3c7c-4dc8-8af6-d8c907800fb0" providerId="ADAL" clId="{A5DBA89C-1ECE-48B0-AB51-CC3BE6322487}" dt="2025-07-22T14:05:31.034" v="209" actId="1076"/>
          <ac:picMkLst>
            <pc:docMk/>
            <pc:sldMk cId="848009518" sldId="261"/>
            <ac:picMk id="1046" creationId="{0F3E3279-7F8D-11E1-F7F2-CA6745EF945A}"/>
          </ac:picMkLst>
        </pc:picChg>
        <pc:picChg chg="add mod">
          <ac:chgData name="Lucy Wright" userId="b531abf5-3c7c-4dc8-8af6-d8c907800fb0" providerId="ADAL" clId="{A5DBA89C-1ECE-48B0-AB51-CC3BE6322487}" dt="2025-07-22T14:02:09.231" v="173" actId="1076"/>
          <ac:picMkLst>
            <pc:docMk/>
            <pc:sldMk cId="848009518" sldId="261"/>
            <ac:picMk id="1048" creationId="{57E19768-55FA-3D61-EF86-C5DDCCF056C7}"/>
          </ac:picMkLst>
        </pc:picChg>
        <pc:picChg chg="add mod">
          <ac:chgData name="Lucy Wright" userId="b531abf5-3c7c-4dc8-8af6-d8c907800fb0" providerId="ADAL" clId="{A5DBA89C-1ECE-48B0-AB51-CC3BE6322487}" dt="2025-07-22T13:54:38.591" v="102" actId="1076"/>
          <ac:picMkLst>
            <pc:docMk/>
            <pc:sldMk cId="848009518" sldId="261"/>
            <ac:picMk id="1050" creationId="{4E1F3D89-CCBB-C395-2468-6EC014D5390E}"/>
          </ac:picMkLst>
        </pc:picChg>
        <pc:picChg chg="add mod">
          <ac:chgData name="Lucy Wright" userId="b531abf5-3c7c-4dc8-8af6-d8c907800fb0" providerId="ADAL" clId="{A5DBA89C-1ECE-48B0-AB51-CC3BE6322487}" dt="2025-07-22T13:55:58.613" v="115" actId="1076"/>
          <ac:picMkLst>
            <pc:docMk/>
            <pc:sldMk cId="848009518" sldId="261"/>
            <ac:picMk id="1052" creationId="{2E5ADB45-910C-C526-DDAB-3EBD0414E651}"/>
          </ac:picMkLst>
        </pc:picChg>
        <pc:picChg chg="add mod">
          <ac:chgData name="Lucy Wright" userId="b531abf5-3c7c-4dc8-8af6-d8c907800fb0" providerId="ADAL" clId="{A5DBA89C-1ECE-48B0-AB51-CC3BE6322487}" dt="2025-07-22T13:57:02.298" v="122" actId="1076"/>
          <ac:picMkLst>
            <pc:docMk/>
            <pc:sldMk cId="848009518" sldId="261"/>
            <ac:picMk id="1054" creationId="{882DBF0D-55BD-F64A-6EC6-ABEE8B0E3DB0}"/>
          </ac:picMkLst>
        </pc:picChg>
        <pc:picChg chg="add mod">
          <ac:chgData name="Lucy Wright" userId="b531abf5-3c7c-4dc8-8af6-d8c907800fb0" providerId="ADAL" clId="{A5DBA89C-1ECE-48B0-AB51-CC3BE6322487}" dt="2025-07-22T14:06:00.029" v="212" actId="1076"/>
          <ac:picMkLst>
            <pc:docMk/>
            <pc:sldMk cId="848009518" sldId="261"/>
            <ac:picMk id="1056" creationId="{3F4026A0-D9DB-91EA-C97E-41BEEE0C35E7}"/>
          </ac:picMkLst>
        </pc:picChg>
        <pc:picChg chg="add mod">
          <ac:chgData name="Lucy Wright" userId="b531abf5-3c7c-4dc8-8af6-d8c907800fb0" providerId="ADAL" clId="{A5DBA89C-1ECE-48B0-AB51-CC3BE6322487}" dt="2025-07-22T13:58:42.445" v="143" actId="1076"/>
          <ac:picMkLst>
            <pc:docMk/>
            <pc:sldMk cId="848009518" sldId="261"/>
            <ac:picMk id="1058" creationId="{75B3E23C-D36F-7B4B-11C3-AA1516843281}"/>
          </ac:picMkLst>
        </pc:picChg>
        <pc:picChg chg="add mod">
          <ac:chgData name="Lucy Wright" userId="b531abf5-3c7c-4dc8-8af6-d8c907800fb0" providerId="ADAL" clId="{A5DBA89C-1ECE-48B0-AB51-CC3BE6322487}" dt="2025-07-22T13:59:34.396" v="150" actId="1076"/>
          <ac:picMkLst>
            <pc:docMk/>
            <pc:sldMk cId="848009518" sldId="261"/>
            <ac:picMk id="1060" creationId="{0AF362D5-777E-016C-BC23-E92CF359BD0B}"/>
          </ac:picMkLst>
        </pc:picChg>
        <pc:picChg chg="add mod">
          <ac:chgData name="Lucy Wright" userId="b531abf5-3c7c-4dc8-8af6-d8c907800fb0" providerId="ADAL" clId="{A5DBA89C-1ECE-48B0-AB51-CC3BE6322487}" dt="2025-07-22T14:01:23.446" v="161" actId="1076"/>
          <ac:picMkLst>
            <pc:docMk/>
            <pc:sldMk cId="848009518" sldId="261"/>
            <ac:picMk id="1062" creationId="{64241F70-7C71-0B2C-50E5-6350DE2D3C3A}"/>
          </ac:picMkLst>
        </pc:picChg>
        <pc:picChg chg="add mod">
          <ac:chgData name="Lucy Wright" userId="b531abf5-3c7c-4dc8-8af6-d8c907800fb0" providerId="ADAL" clId="{A5DBA89C-1ECE-48B0-AB51-CC3BE6322487}" dt="2025-07-22T14:08:28.789" v="222" actId="1076"/>
          <ac:picMkLst>
            <pc:docMk/>
            <pc:sldMk cId="848009518" sldId="261"/>
            <ac:picMk id="1064" creationId="{C7A54D44-BC6F-3243-D6DF-0D0ECDE22FB1}"/>
          </ac:picMkLst>
        </pc:picChg>
      </pc:sldChg>
      <pc:sldChg chg="add">
        <pc:chgData name="Lucy Wright" userId="b531abf5-3c7c-4dc8-8af6-d8c907800fb0" providerId="ADAL" clId="{A5DBA89C-1ECE-48B0-AB51-CC3BE6322487}" dt="2025-07-22T13:31:14.362" v="0" actId="2890"/>
        <pc:sldMkLst>
          <pc:docMk/>
          <pc:sldMk cId="3544405055" sldId="26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890665" cy="4882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6867" y="0"/>
            <a:ext cx="2890665" cy="4882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7/22/2025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95513" y="1219200"/>
            <a:ext cx="227806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599" y="4693524"/>
            <a:ext cx="5335893" cy="38402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265374"/>
            <a:ext cx="2890665" cy="4882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6867" y="9265374"/>
            <a:ext cx="2890665" cy="4882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70204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1pPr>
    <a:lvl2pPr marL="285103" algn="l" defTabSz="570204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2pPr>
    <a:lvl3pPr marL="570204" algn="l" defTabSz="570204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3pPr>
    <a:lvl4pPr marL="855305" algn="l" defTabSz="570204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4pPr>
    <a:lvl5pPr marL="1140409" algn="l" defTabSz="570204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5pPr>
    <a:lvl6pPr marL="1425511" algn="l" defTabSz="570204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6pPr>
    <a:lvl7pPr marL="1710613" algn="l" defTabSz="570204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7pPr>
    <a:lvl8pPr marL="1995715" algn="l" defTabSz="570204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8pPr>
    <a:lvl9pPr marL="2280817" algn="l" defTabSz="570204" rtl="0" eaLnBrk="1" latinLnBrk="0" hangingPunct="1">
      <a:defRPr sz="74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195513" y="1219200"/>
            <a:ext cx="2278062" cy="32924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9146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5E6DBB-4CFF-67C7-FF10-476BCC03A0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C10A04-1ADB-0016-05D8-19C674EBE8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2195513" y="1219200"/>
            <a:ext cx="2278062" cy="329247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FB27D8-86BB-0D4A-EE8A-333E20AC67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D1101F-B227-19FF-97FD-54801BE768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547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716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586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30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309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363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049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468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686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736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662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257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394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5.jpeg"/><Relationship Id="rId26" Type="http://schemas.openxmlformats.org/officeDocument/2006/relationships/image" Target="../media/image23.jpeg"/><Relationship Id="rId3" Type="http://schemas.openxmlformats.org/officeDocument/2006/relationships/image" Target="../media/image1.png"/><Relationship Id="rId21" Type="http://schemas.openxmlformats.org/officeDocument/2006/relationships/image" Target="../media/image18.jpeg"/><Relationship Id="rId34" Type="http://schemas.openxmlformats.org/officeDocument/2006/relationships/image" Target="../media/image3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4.jpeg"/><Relationship Id="rId25" Type="http://schemas.openxmlformats.org/officeDocument/2006/relationships/image" Target="../media/image22.jpeg"/><Relationship Id="rId33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jpeg"/><Relationship Id="rId20" Type="http://schemas.openxmlformats.org/officeDocument/2006/relationships/image" Target="../media/image17.jpeg"/><Relationship Id="rId29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1.jpeg"/><Relationship Id="rId32" Type="http://schemas.openxmlformats.org/officeDocument/2006/relationships/image" Target="../media/image29.jpeg"/><Relationship Id="rId5" Type="http://schemas.openxmlformats.org/officeDocument/2006/relationships/image" Target="../media/image3.png"/><Relationship Id="rId15" Type="http://schemas.openxmlformats.org/officeDocument/2006/relationships/image" Target="../media/image12.jpeg"/><Relationship Id="rId23" Type="http://schemas.openxmlformats.org/officeDocument/2006/relationships/image" Target="../media/image20.jpeg"/><Relationship Id="rId28" Type="http://schemas.openxmlformats.org/officeDocument/2006/relationships/image" Target="../media/image25.jpeg"/><Relationship Id="rId10" Type="http://schemas.openxmlformats.org/officeDocument/2006/relationships/image" Target="../media/image8.png"/><Relationship Id="rId19" Type="http://schemas.openxmlformats.org/officeDocument/2006/relationships/image" Target="../media/image16.jpeg"/><Relationship Id="rId31" Type="http://schemas.openxmlformats.org/officeDocument/2006/relationships/image" Target="../media/image28.jpe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microsoft.com/office/2007/relationships/hdphoto" Target="../media/hdphoto1.wdp"/><Relationship Id="rId22" Type="http://schemas.openxmlformats.org/officeDocument/2006/relationships/image" Target="../media/image19.jpeg"/><Relationship Id="rId27" Type="http://schemas.openxmlformats.org/officeDocument/2006/relationships/image" Target="../media/image24.jpeg"/><Relationship Id="rId30" Type="http://schemas.openxmlformats.org/officeDocument/2006/relationships/image" Target="../media/image27.jpeg"/><Relationship Id="rId8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9994" y="9277792"/>
            <a:ext cx="1102020" cy="311440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775" y="6276270"/>
            <a:ext cx="551739" cy="459563"/>
          </a:xfrm>
          <a:prstGeom prst="rect">
            <a:avLst/>
          </a:prstGeom>
        </p:spPr>
      </p:pic>
      <p:pic>
        <p:nvPicPr>
          <p:cNvPr id="164" name="Picture 16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4006" y="5383857"/>
            <a:ext cx="521806" cy="423967"/>
          </a:xfrm>
          <a:prstGeom prst="rect">
            <a:avLst/>
          </a:prstGeom>
        </p:spPr>
      </p:pic>
      <p:sp>
        <p:nvSpPr>
          <p:cNvPr id="172" name="Rectangle 171">
            <a:extLst>
              <a:ext uri="{FF2B5EF4-FFF2-40B4-BE49-F238E27FC236}">
                <a16:creationId xmlns:a16="http://schemas.microsoft.com/office/drawing/2014/main" id="{9805ECA4-F169-4402-8D19-127EAEDEFE67}"/>
              </a:ext>
            </a:extLst>
          </p:cNvPr>
          <p:cNvSpPr/>
          <p:nvPr/>
        </p:nvSpPr>
        <p:spPr>
          <a:xfrm>
            <a:off x="815051" y="8731687"/>
            <a:ext cx="5347323" cy="440661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831775" y="3830782"/>
            <a:ext cx="5158929" cy="414268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43954" y="7675585"/>
            <a:ext cx="1561523" cy="1226661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99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 dirty="0">
              <a:solidFill>
                <a:schemeClr val="tx1"/>
              </a:solidFill>
            </a:endParaRPr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5165161" y="6475499"/>
            <a:ext cx="1599152" cy="122666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99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857543" y="7497151"/>
            <a:ext cx="5165779" cy="400889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815051" y="6262160"/>
            <a:ext cx="5208271" cy="440546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84169" y="5271702"/>
            <a:ext cx="1597388" cy="1251875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99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5153800" y="3985400"/>
            <a:ext cx="1599152" cy="1284788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99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823464" y="5027424"/>
            <a:ext cx="5162520" cy="406777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99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87807" y="2803841"/>
            <a:ext cx="1586105" cy="1226661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99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5161949" y="1576612"/>
            <a:ext cx="1599152" cy="1226662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99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895427" y="2626245"/>
            <a:ext cx="5095277" cy="385978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93022D3B-34E7-7A4B-A8E5-560DEA516668}"/>
              </a:ext>
            </a:extLst>
          </p:cNvPr>
          <p:cNvSpPr/>
          <p:nvPr/>
        </p:nvSpPr>
        <p:spPr>
          <a:xfrm>
            <a:off x="744483" y="2336320"/>
            <a:ext cx="682278" cy="73275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5616709" y="3641595"/>
            <a:ext cx="682278" cy="73275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A716D0B4-6237-2645-A384-C1B927AF0552}"/>
              </a:ext>
            </a:extLst>
          </p:cNvPr>
          <p:cNvSpPr/>
          <p:nvPr/>
        </p:nvSpPr>
        <p:spPr>
          <a:xfrm>
            <a:off x="5471472" y="7343019"/>
            <a:ext cx="682278" cy="73275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228" name="Oval 227">
            <a:extLst>
              <a:ext uri="{FF2B5EF4-FFF2-40B4-BE49-F238E27FC236}">
                <a16:creationId xmlns:a16="http://schemas.microsoft.com/office/drawing/2014/main" id="{AB96207F-9876-7A4C-8CB8-0378596E3D43}"/>
              </a:ext>
            </a:extLst>
          </p:cNvPr>
          <p:cNvSpPr/>
          <p:nvPr/>
        </p:nvSpPr>
        <p:spPr>
          <a:xfrm>
            <a:off x="4440124" y="8569696"/>
            <a:ext cx="682278" cy="73275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373445" y="1381160"/>
            <a:ext cx="4588080" cy="358333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4545108" y="8692681"/>
            <a:ext cx="472309" cy="47256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71" b="1" dirty="0"/>
              <a:t>7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5585381" y="7494552"/>
            <a:ext cx="472309" cy="472565"/>
          </a:xfrm>
          <a:prstGeom prst="rect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71" b="1" dirty="0"/>
              <a:t>8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5721224" y="3801660"/>
            <a:ext cx="472309" cy="400110"/>
          </a:xfrm>
          <a:prstGeom prst="rect">
            <a:avLst/>
          </a:prstGeom>
          <a:solidFill>
            <a:srgbClr val="71E1FB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10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5ED9127-A30D-104E-8EB4-510CC7FB4FC3}"/>
              </a:ext>
            </a:extLst>
          </p:cNvPr>
          <p:cNvSpPr txBox="1"/>
          <p:nvPr/>
        </p:nvSpPr>
        <p:spPr>
          <a:xfrm>
            <a:off x="861574" y="2490341"/>
            <a:ext cx="462670" cy="40011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11</a:t>
            </a: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80735897-8BBA-DB41-B061-A9B018CCEA5B}"/>
              </a:ext>
            </a:extLst>
          </p:cNvPr>
          <p:cNvSpPr/>
          <p:nvPr/>
        </p:nvSpPr>
        <p:spPr>
          <a:xfrm>
            <a:off x="372366" y="4872030"/>
            <a:ext cx="682278" cy="73275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418B80D-A453-EC4A-95CC-6785F89B09BA}"/>
              </a:ext>
            </a:extLst>
          </p:cNvPr>
          <p:cNvSpPr txBox="1"/>
          <p:nvPr/>
        </p:nvSpPr>
        <p:spPr>
          <a:xfrm>
            <a:off x="481940" y="4984694"/>
            <a:ext cx="472309" cy="47256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71" b="1" dirty="0"/>
              <a:t>9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5902314" y="8579256"/>
            <a:ext cx="682278" cy="73275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A47D14-6621-B142-8EB1-01BD03E6B204}"/>
              </a:ext>
            </a:extLst>
          </p:cNvPr>
          <p:cNvSpPr txBox="1"/>
          <p:nvPr/>
        </p:nvSpPr>
        <p:spPr>
          <a:xfrm>
            <a:off x="6006604" y="8727440"/>
            <a:ext cx="472309" cy="415498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From</a:t>
            </a:r>
          </a:p>
          <a:p>
            <a:pPr algn="ctr"/>
            <a:r>
              <a:rPr lang="en-US" sz="1050" b="1" dirty="0"/>
              <a:t>KS2</a:t>
            </a:r>
          </a:p>
        </p:txBody>
      </p:sp>
      <p:sp>
        <p:nvSpPr>
          <p:cNvPr id="333" name="TextBox 332">
            <a:extLst>
              <a:ext uri="{FF2B5EF4-FFF2-40B4-BE49-F238E27FC236}">
                <a16:creationId xmlns:a16="http://schemas.microsoft.com/office/drawing/2014/main" id="{0F6EB84D-4B8D-1D40-9497-3F217C3A08AC}"/>
              </a:ext>
            </a:extLst>
          </p:cNvPr>
          <p:cNvSpPr txBox="1"/>
          <p:nvPr/>
        </p:nvSpPr>
        <p:spPr>
          <a:xfrm>
            <a:off x="88900" y="48604"/>
            <a:ext cx="4180374" cy="861774"/>
          </a:xfrm>
          <a:prstGeom prst="rect">
            <a:avLst/>
          </a:prstGeom>
          <a:solidFill>
            <a:srgbClr val="99FFCC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900" b="1" dirty="0"/>
              <a:t>Our Mission Statement: </a:t>
            </a:r>
            <a:r>
              <a:rPr lang="en-US" sz="1000" dirty="0">
                <a:cs typeface="Aldhabi" panose="020B0604020202020204" pitchFamily="2" charset="-78"/>
              </a:rPr>
              <a:t>“For me, language is a freedom.  As soon as you have found the words with which to express yourself, you are no longer incoherent, you are no longer trapped by your own emotions, by your experiences; you can describe them, you can tell them, you can bring them out of yourself and give them to somebody else.”  </a:t>
            </a:r>
            <a:r>
              <a:rPr lang="en-US" sz="800" dirty="0"/>
              <a:t>Jeanette Winterson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62608" y="48139"/>
            <a:ext cx="2334916" cy="707886"/>
          </a:xfrm>
          <a:prstGeom prst="rect">
            <a:avLst/>
          </a:prstGeom>
          <a:solidFill>
            <a:srgbClr val="99FFCC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English Faculty: </a:t>
            </a:r>
          </a:p>
          <a:p>
            <a:pPr algn="ctr"/>
            <a:r>
              <a:rPr lang="en-GB" sz="2000" b="1" dirty="0"/>
              <a:t>Learning Journey</a:t>
            </a:r>
          </a:p>
        </p:txBody>
      </p:sp>
      <p:sp>
        <p:nvSpPr>
          <p:cNvPr id="309" name="Oval 308">
            <a:extLst>
              <a:ext uri="{FF2B5EF4-FFF2-40B4-BE49-F238E27FC236}">
                <a16:creationId xmlns:a16="http://schemas.microsoft.com/office/drawing/2014/main" id="{239FBFF2-91D1-4A8A-AA15-BA56AE54647E}"/>
              </a:ext>
            </a:extLst>
          </p:cNvPr>
          <p:cNvSpPr/>
          <p:nvPr/>
        </p:nvSpPr>
        <p:spPr>
          <a:xfrm>
            <a:off x="150324" y="972367"/>
            <a:ext cx="776984" cy="79661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311" name="TextBox 310">
            <a:extLst>
              <a:ext uri="{FF2B5EF4-FFF2-40B4-BE49-F238E27FC236}">
                <a16:creationId xmlns:a16="http://schemas.microsoft.com/office/drawing/2014/main" id="{11B8B47F-EA97-4C1F-A761-525EB3BB3600}"/>
              </a:ext>
            </a:extLst>
          </p:cNvPr>
          <p:cNvSpPr txBox="1"/>
          <p:nvPr/>
        </p:nvSpPr>
        <p:spPr>
          <a:xfrm>
            <a:off x="253725" y="1097120"/>
            <a:ext cx="569739" cy="515779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348" b="1" dirty="0"/>
              <a:t>6</a:t>
            </a:r>
            <a:r>
              <a:rPr lang="en-US" sz="1348" b="1" baseline="30000" dirty="0"/>
              <a:t>th</a:t>
            </a:r>
            <a:r>
              <a:rPr lang="en-US" sz="1348" b="1" dirty="0"/>
              <a:t> form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6B562EA-FA56-4F5A-8B7F-4923BE250B7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015" t="16811" r="11209" b="20856"/>
          <a:stretch/>
        </p:blipFill>
        <p:spPr>
          <a:xfrm>
            <a:off x="5319020" y="8705261"/>
            <a:ext cx="558496" cy="5013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912924" y="1337985"/>
            <a:ext cx="526978" cy="413286"/>
          </a:xfrm>
          <a:prstGeom prst="triangle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 dirty="0"/>
          </a:p>
        </p:txBody>
      </p:sp>
      <p:pic>
        <p:nvPicPr>
          <p:cNvPr id="191" name="Picture 190">
            <a:extLst>
              <a:ext uri="{FF2B5EF4-FFF2-40B4-BE49-F238E27FC236}">
                <a16:creationId xmlns:a16="http://schemas.microsoft.com/office/drawing/2014/main" id="{335FA4DB-3F25-2A18-C89F-6053243F6B6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7906" t="49819" r="46640" b="37715"/>
          <a:stretch/>
        </p:blipFill>
        <p:spPr>
          <a:xfrm>
            <a:off x="1702553" y="8035585"/>
            <a:ext cx="531330" cy="683139"/>
          </a:xfrm>
          <a:prstGeom prst="rect">
            <a:avLst/>
          </a:prstGeom>
        </p:spPr>
      </p:pic>
      <p:pic>
        <p:nvPicPr>
          <p:cNvPr id="192" name="Picture 191">
            <a:extLst>
              <a:ext uri="{FF2B5EF4-FFF2-40B4-BE49-F238E27FC236}">
                <a16:creationId xmlns:a16="http://schemas.microsoft.com/office/drawing/2014/main" id="{B2E5CE26-28C9-9DAB-E5A8-E41DB5104AB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6266" t="78905" r="78487" b="9668"/>
          <a:stretch/>
        </p:blipFill>
        <p:spPr>
          <a:xfrm>
            <a:off x="99783" y="6639623"/>
            <a:ext cx="465697" cy="570506"/>
          </a:xfrm>
          <a:prstGeom prst="rect">
            <a:avLst/>
          </a:prstGeom>
        </p:spPr>
      </p:pic>
      <p:pic>
        <p:nvPicPr>
          <p:cNvPr id="193" name="Picture 192">
            <a:extLst>
              <a:ext uri="{FF2B5EF4-FFF2-40B4-BE49-F238E27FC236}">
                <a16:creationId xmlns:a16="http://schemas.microsoft.com/office/drawing/2014/main" id="{3A80E06B-F7F6-CB97-465B-B5BB000B574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4143" t="78298" r="70208" b="10014"/>
          <a:stretch/>
        </p:blipFill>
        <p:spPr>
          <a:xfrm>
            <a:off x="4843538" y="6808808"/>
            <a:ext cx="441270" cy="513604"/>
          </a:xfrm>
          <a:prstGeom prst="rect">
            <a:avLst/>
          </a:prstGeom>
        </p:spPr>
      </p:pic>
      <p:pic>
        <p:nvPicPr>
          <p:cNvPr id="194" name="Picture 193">
            <a:extLst>
              <a:ext uri="{FF2B5EF4-FFF2-40B4-BE49-F238E27FC236}">
                <a16:creationId xmlns:a16="http://schemas.microsoft.com/office/drawing/2014/main" id="{464788C0-7405-0FDA-2223-8E80F97D164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0212" t="50596" r="54911" b="38372"/>
          <a:stretch/>
        </p:blipFill>
        <p:spPr>
          <a:xfrm>
            <a:off x="163293" y="8758974"/>
            <a:ext cx="432918" cy="550184"/>
          </a:xfrm>
          <a:prstGeom prst="rect">
            <a:avLst/>
          </a:prstGeom>
        </p:spPr>
      </p:pic>
      <p:pic>
        <p:nvPicPr>
          <p:cNvPr id="199" name="Picture 198">
            <a:extLst>
              <a:ext uri="{FF2B5EF4-FFF2-40B4-BE49-F238E27FC236}">
                <a16:creationId xmlns:a16="http://schemas.microsoft.com/office/drawing/2014/main" id="{0B24C1FA-23AD-6D6B-2063-2E1E78CEE49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7224" t="79076" r="46641" b="9236"/>
          <a:stretch/>
        </p:blipFill>
        <p:spPr>
          <a:xfrm>
            <a:off x="2891096" y="5551813"/>
            <a:ext cx="637114" cy="682697"/>
          </a:xfrm>
          <a:prstGeom prst="rect">
            <a:avLst/>
          </a:prstGeom>
        </p:spPr>
      </p:pic>
      <p:pic>
        <p:nvPicPr>
          <p:cNvPr id="200" name="Picture 199">
            <a:extLst>
              <a:ext uri="{FF2B5EF4-FFF2-40B4-BE49-F238E27FC236}">
                <a16:creationId xmlns:a16="http://schemas.microsoft.com/office/drawing/2014/main" id="{443EBA18-5FD7-7664-3EB2-817732E71FB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7224" t="79076" r="46641" b="9236"/>
          <a:stretch/>
        </p:blipFill>
        <p:spPr>
          <a:xfrm>
            <a:off x="2936417" y="6877445"/>
            <a:ext cx="514498" cy="551308"/>
          </a:xfrm>
          <a:prstGeom prst="rect">
            <a:avLst/>
          </a:prstGeom>
        </p:spPr>
      </p:pic>
      <p:pic>
        <p:nvPicPr>
          <p:cNvPr id="205" name="Picture 204">
            <a:extLst>
              <a:ext uri="{FF2B5EF4-FFF2-40B4-BE49-F238E27FC236}">
                <a16:creationId xmlns:a16="http://schemas.microsoft.com/office/drawing/2014/main" id="{A4C11DF6-F845-1CC9-A696-2A501CE1B8B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226" t="36474" r="62418" b="51838"/>
          <a:stretch/>
        </p:blipFill>
        <p:spPr>
          <a:xfrm>
            <a:off x="5938284" y="6086077"/>
            <a:ext cx="540629" cy="663573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2990148" y="8705190"/>
            <a:ext cx="1165004" cy="49365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Storytelling</a:t>
            </a:r>
            <a:endParaRPr lang="en-US" sz="700" b="1" dirty="0">
              <a:solidFill>
                <a:schemeClr val="tx1"/>
              </a:solidFill>
            </a:endParaRPr>
          </a:p>
        </p:txBody>
      </p:sp>
      <p:sp>
        <p:nvSpPr>
          <p:cNvPr id="102" name="Oval 101"/>
          <p:cNvSpPr/>
          <p:nvPr/>
        </p:nvSpPr>
        <p:spPr>
          <a:xfrm>
            <a:off x="1410781" y="8692877"/>
            <a:ext cx="1183353" cy="5251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Allusions</a:t>
            </a:r>
            <a:endParaRPr lang="en-US" sz="700" b="1" dirty="0">
              <a:solidFill>
                <a:schemeClr val="tx1"/>
              </a:solidFill>
            </a:endParaRPr>
          </a:p>
        </p:txBody>
      </p:sp>
      <p:sp>
        <p:nvSpPr>
          <p:cNvPr id="103" name="Oval 102"/>
          <p:cNvSpPr/>
          <p:nvPr/>
        </p:nvSpPr>
        <p:spPr>
          <a:xfrm>
            <a:off x="53498" y="8121466"/>
            <a:ext cx="958657" cy="55939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Poetry Pathways</a:t>
            </a:r>
            <a:endParaRPr lang="en-US" sz="700" b="1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6021" y="9254009"/>
            <a:ext cx="572962" cy="4520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14626" t="15963" r="11032" b="7180"/>
          <a:stretch/>
        </p:blipFill>
        <p:spPr>
          <a:xfrm>
            <a:off x="2802452" y="9233662"/>
            <a:ext cx="548640" cy="4724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/>
          <a:srcRect l="18718" t="14393" r="10694" b="16557"/>
          <a:stretch/>
        </p:blipFill>
        <p:spPr>
          <a:xfrm>
            <a:off x="6384100" y="3909061"/>
            <a:ext cx="397676" cy="358846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 rotWithShape="1">
          <a:blip r:embed="rId9"/>
          <a:srcRect l="18718" t="14393" r="10694" b="16557"/>
          <a:stretch/>
        </p:blipFill>
        <p:spPr>
          <a:xfrm>
            <a:off x="4136652" y="5478491"/>
            <a:ext cx="376634" cy="339859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71472" y="6786715"/>
            <a:ext cx="507423" cy="400380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8422" y="5748836"/>
            <a:ext cx="589813" cy="465391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64270" y="5479591"/>
            <a:ext cx="500261" cy="394729"/>
          </a:xfrm>
          <a:prstGeom prst="rect">
            <a:avLst/>
          </a:prstGeom>
        </p:spPr>
      </p:pic>
      <p:sp>
        <p:nvSpPr>
          <p:cNvPr id="122" name="Oval 121"/>
          <p:cNvSpPr/>
          <p:nvPr/>
        </p:nvSpPr>
        <p:spPr>
          <a:xfrm>
            <a:off x="789073" y="7358618"/>
            <a:ext cx="937056" cy="52627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My Voice</a:t>
            </a:r>
          </a:p>
        </p:txBody>
      </p:sp>
      <p:sp>
        <p:nvSpPr>
          <p:cNvPr id="123" name="Oval 122"/>
          <p:cNvSpPr/>
          <p:nvPr/>
        </p:nvSpPr>
        <p:spPr>
          <a:xfrm>
            <a:off x="2184887" y="7461034"/>
            <a:ext cx="1033218" cy="511639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Canonical</a:t>
            </a:r>
            <a:r>
              <a:rPr lang="en-US" sz="700" b="1" dirty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texts</a:t>
            </a:r>
          </a:p>
        </p:txBody>
      </p:sp>
      <p:sp>
        <p:nvSpPr>
          <p:cNvPr id="124" name="Oval 123"/>
          <p:cNvSpPr/>
          <p:nvPr/>
        </p:nvSpPr>
        <p:spPr>
          <a:xfrm>
            <a:off x="3484602" y="7439734"/>
            <a:ext cx="1279901" cy="52738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Transformations</a:t>
            </a:r>
          </a:p>
          <a:p>
            <a:pPr algn="ctr"/>
            <a:r>
              <a:rPr lang="en-US" sz="700" dirty="0">
                <a:solidFill>
                  <a:schemeClr val="tx1"/>
                </a:solidFill>
              </a:rPr>
              <a:t>Frankenstein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125" name="Oval 124"/>
          <p:cNvSpPr/>
          <p:nvPr/>
        </p:nvSpPr>
        <p:spPr>
          <a:xfrm>
            <a:off x="1205337" y="4981731"/>
            <a:ext cx="1172158" cy="511285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Bildungsroman</a:t>
            </a:r>
          </a:p>
          <a:p>
            <a:pPr algn="ctr"/>
            <a:r>
              <a:rPr lang="en-US" sz="700" dirty="0">
                <a:solidFill>
                  <a:schemeClr val="tx1"/>
                </a:solidFill>
              </a:rPr>
              <a:t>Great Expectations</a:t>
            </a:r>
            <a:endParaRPr lang="en-US" sz="500" dirty="0">
              <a:solidFill>
                <a:schemeClr val="tx1"/>
              </a:solidFill>
            </a:endParaRPr>
          </a:p>
        </p:txBody>
      </p:sp>
      <p:sp>
        <p:nvSpPr>
          <p:cNvPr id="126" name="Oval 125"/>
          <p:cNvSpPr/>
          <p:nvPr/>
        </p:nvSpPr>
        <p:spPr>
          <a:xfrm>
            <a:off x="4886984" y="6212854"/>
            <a:ext cx="1000801" cy="544308"/>
          </a:xfrm>
          <a:prstGeom prst="ellipse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Societies</a:t>
            </a:r>
          </a:p>
        </p:txBody>
      </p:sp>
      <p:sp>
        <p:nvSpPr>
          <p:cNvPr id="127" name="Oval 126"/>
          <p:cNvSpPr/>
          <p:nvPr/>
        </p:nvSpPr>
        <p:spPr>
          <a:xfrm>
            <a:off x="3714118" y="6226830"/>
            <a:ext cx="1073711" cy="532177"/>
          </a:xfrm>
          <a:prstGeom prst="ellipse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Relationships</a:t>
            </a:r>
            <a:r>
              <a:rPr lang="en-US" sz="700" b="1" dirty="0">
                <a:solidFill>
                  <a:schemeClr val="tx1"/>
                </a:solidFill>
              </a:rPr>
              <a:t> poetry</a:t>
            </a:r>
          </a:p>
        </p:txBody>
      </p:sp>
      <p:sp>
        <p:nvSpPr>
          <p:cNvPr id="128" name="Oval 127"/>
          <p:cNvSpPr/>
          <p:nvPr/>
        </p:nvSpPr>
        <p:spPr>
          <a:xfrm>
            <a:off x="2440827" y="6220675"/>
            <a:ext cx="1010088" cy="546935"/>
          </a:xfrm>
          <a:prstGeom prst="ellipse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Language Change</a:t>
            </a:r>
          </a:p>
        </p:txBody>
      </p:sp>
      <p:sp>
        <p:nvSpPr>
          <p:cNvPr id="130" name="Oval 129"/>
          <p:cNvSpPr/>
          <p:nvPr/>
        </p:nvSpPr>
        <p:spPr>
          <a:xfrm>
            <a:off x="1198849" y="6210393"/>
            <a:ext cx="1060836" cy="572213"/>
          </a:xfrm>
          <a:prstGeom prst="ellipse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Detective</a:t>
            </a:r>
            <a:r>
              <a:rPr lang="en-US" sz="700" b="1" dirty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writing</a:t>
            </a:r>
          </a:p>
        </p:txBody>
      </p:sp>
      <p:sp>
        <p:nvSpPr>
          <p:cNvPr id="139" name="Oval 138"/>
          <p:cNvSpPr/>
          <p:nvPr/>
        </p:nvSpPr>
        <p:spPr>
          <a:xfrm>
            <a:off x="98252" y="5667523"/>
            <a:ext cx="1005822" cy="476610"/>
          </a:xfrm>
          <a:prstGeom prst="ellipse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Detective</a:t>
            </a:r>
            <a:r>
              <a:rPr lang="en-US" sz="700" b="1" dirty="0">
                <a:solidFill>
                  <a:schemeClr val="tx1"/>
                </a:solidFill>
              </a:rPr>
              <a:t> reading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Curious Incident</a:t>
            </a:r>
          </a:p>
        </p:txBody>
      </p:sp>
      <p:sp>
        <p:nvSpPr>
          <p:cNvPr id="144" name="Oval 143"/>
          <p:cNvSpPr/>
          <p:nvPr/>
        </p:nvSpPr>
        <p:spPr>
          <a:xfrm>
            <a:off x="5938284" y="6791073"/>
            <a:ext cx="857528" cy="467605"/>
          </a:xfrm>
          <a:prstGeom prst="ellipse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Science Fiction &amp; Dystopia</a:t>
            </a:r>
            <a:endParaRPr lang="en-US" sz="700" b="1" dirty="0">
              <a:solidFill>
                <a:schemeClr val="tx1"/>
              </a:solidFill>
            </a:endParaRPr>
          </a:p>
        </p:txBody>
      </p:sp>
      <p:sp>
        <p:nvSpPr>
          <p:cNvPr id="145" name="Oval 144"/>
          <p:cNvSpPr/>
          <p:nvPr/>
        </p:nvSpPr>
        <p:spPr>
          <a:xfrm>
            <a:off x="2506953" y="4967499"/>
            <a:ext cx="943962" cy="488445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Identities</a:t>
            </a:r>
            <a:r>
              <a:rPr lang="en-US" sz="700" b="1" dirty="0">
                <a:solidFill>
                  <a:schemeClr val="tx1"/>
                </a:solidFill>
              </a:rPr>
              <a:t> poetry</a:t>
            </a:r>
          </a:p>
        </p:txBody>
      </p:sp>
      <p:sp>
        <p:nvSpPr>
          <p:cNvPr id="146" name="Oval 145"/>
          <p:cNvSpPr/>
          <p:nvPr/>
        </p:nvSpPr>
        <p:spPr>
          <a:xfrm>
            <a:off x="4538547" y="5003885"/>
            <a:ext cx="1046834" cy="452088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19</a:t>
            </a:r>
            <a:r>
              <a:rPr lang="en-US" sz="900" b="1" baseline="30000" dirty="0">
                <a:solidFill>
                  <a:schemeClr val="tx1"/>
                </a:solidFill>
              </a:rPr>
              <a:t>th</a:t>
            </a:r>
            <a:r>
              <a:rPr lang="en-US" sz="900" b="1" dirty="0">
                <a:solidFill>
                  <a:schemeClr val="tx1"/>
                </a:solidFill>
              </a:rPr>
              <a:t> Century </a:t>
            </a:r>
            <a:r>
              <a:rPr lang="en-US" sz="700" b="1" dirty="0">
                <a:solidFill>
                  <a:schemeClr val="tx1"/>
                </a:solidFill>
              </a:rPr>
              <a:t>themes</a:t>
            </a:r>
          </a:p>
        </p:txBody>
      </p:sp>
      <p:sp>
        <p:nvSpPr>
          <p:cNvPr id="147" name="Oval 146"/>
          <p:cNvSpPr/>
          <p:nvPr/>
        </p:nvSpPr>
        <p:spPr>
          <a:xfrm>
            <a:off x="3528739" y="4980098"/>
            <a:ext cx="938307" cy="491064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Purpose &amp; Perspective</a:t>
            </a:r>
          </a:p>
        </p:txBody>
      </p:sp>
      <p:sp>
        <p:nvSpPr>
          <p:cNvPr id="148" name="Oval 147"/>
          <p:cNvSpPr/>
          <p:nvPr/>
        </p:nvSpPr>
        <p:spPr>
          <a:xfrm>
            <a:off x="5696516" y="4957237"/>
            <a:ext cx="1061903" cy="512184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Shakespeare</a:t>
            </a:r>
            <a:endParaRPr lang="en-US" sz="700" b="1" dirty="0">
              <a:solidFill>
                <a:schemeClr val="tx1"/>
              </a:solidFill>
            </a:endParaRPr>
          </a:p>
        </p:txBody>
      </p:sp>
      <p:sp>
        <p:nvSpPr>
          <p:cNvPr id="149" name="Oval 148"/>
          <p:cNvSpPr/>
          <p:nvPr/>
        </p:nvSpPr>
        <p:spPr>
          <a:xfrm>
            <a:off x="5887786" y="4389304"/>
            <a:ext cx="890169" cy="452119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GCSE</a:t>
            </a:r>
          </a:p>
          <a:p>
            <a:pPr algn="ctr"/>
            <a:r>
              <a:rPr lang="en-US" sz="900" b="1" dirty="0" err="1">
                <a:solidFill>
                  <a:schemeClr val="tx1"/>
                </a:solidFill>
              </a:rPr>
              <a:t>Bootcamp</a:t>
            </a:r>
            <a:r>
              <a:rPr lang="en-US" sz="900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50" name="Oval 149"/>
          <p:cNvSpPr/>
          <p:nvPr/>
        </p:nvSpPr>
        <p:spPr>
          <a:xfrm>
            <a:off x="2314185" y="3806891"/>
            <a:ext cx="1097054" cy="487115"/>
          </a:xfrm>
          <a:prstGeom prst="ellipse">
            <a:avLst/>
          </a:prstGeom>
          <a:solidFill>
            <a:srgbClr val="71E1F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Language p2</a:t>
            </a:r>
            <a:r>
              <a:rPr lang="en-US" sz="700" b="1" dirty="0">
                <a:solidFill>
                  <a:schemeClr val="tx1"/>
                </a:solidFill>
              </a:rPr>
              <a:t>: Contemporary Texts</a:t>
            </a:r>
          </a:p>
        </p:txBody>
      </p:sp>
      <p:sp>
        <p:nvSpPr>
          <p:cNvPr id="151" name="Oval 150"/>
          <p:cNvSpPr/>
          <p:nvPr/>
        </p:nvSpPr>
        <p:spPr>
          <a:xfrm>
            <a:off x="3420297" y="3819969"/>
            <a:ext cx="1118284" cy="473557"/>
          </a:xfrm>
          <a:prstGeom prst="ellipse">
            <a:avLst/>
          </a:prstGeom>
          <a:solidFill>
            <a:srgbClr val="71E1F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Literature p2</a:t>
            </a:r>
            <a:r>
              <a:rPr lang="en-US" sz="700" b="1" dirty="0">
                <a:solidFill>
                  <a:schemeClr val="tx1"/>
                </a:solidFill>
              </a:rPr>
              <a:t>: 19</a:t>
            </a:r>
            <a:r>
              <a:rPr lang="en-US" sz="700" b="1" baseline="30000" dirty="0">
                <a:solidFill>
                  <a:schemeClr val="tx1"/>
                </a:solidFill>
              </a:rPr>
              <a:t>th</a:t>
            </a:r>
            <a:r>
              <a:rPr lang="en-US" sz="700" b="1" dirty="0">
                <a:solidFill>
                  <a:schemeClr val="tx1"/>
                </a:solidFill>
              </a:rPr>
              <a:t> Century Texts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A Christmas Carol </a:t>
            </a:r>
          </a:p>
        </p:txBody>
      </p:sp>
      <p:sp>
        <p:nvSpPr>
          <p:cNvPr id="152" name="Oval 151"/>
          <p:cNvSpPr/>
          <p:nvPr/>
        </p:nvSpPr>
        <p:spPr>
          <a:xfrm>
            <a:off x="1149656" y="3791248"/>
            <a:ext cx="1105794" cy="488808"/>
          </a:xfrm>
          <a:prstGeom prst="ellipse">
            <a:avLst/>
          </a:prstGeom>
          <a:solidFill>
            <a:srgbClr val="71E1F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Literature p2</a:t>
            </a:r>
            <a:r>
              <a:rPr lang="en-US" sz="700" b="1" dirty="0">
                <a:solidFill>
                  <a:schemeClr val="tx1"/>
                </a:solidFill>
              </a:rPr>
              <a:t>: Poetry Anthology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Belonging</a:t>
            </a:r>
          </a:p>
        </p:txBody>
      </p:sp>
      <p:sp>
        <p:nvSpPr>
          <p:cNvPr id="153" name="Oval 152"/>
          <p:cNvSpPr/>
          <p:nvPr/>
        </p:nvSpPr>
        <p:spPr>
          <a:xfrm>
            <a:off x="4563858" y="3804852"/>
            <a:ext cx="1038460" cy="488053"/>
          </a:xfrm>
          <a:prstGeom prst="ellipse">
            <a:avLst/>
          </a:prstGeom>
          <a:solidFill>
            <a:srgbClr val="71E1F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Language p1</a:t>
            </a:r>
            <a:r>
              <a:rPr lang="en-US" sz="700" b="1" dirty="0">
                <a:solidFill>
                  <a:schemeClr val="tx1"/>
                </a:solidFill>
              </a:rPr>
              <a:t>: Non Fiction Texts</a:t>
            </a:r>
          </a:p>
        </p:txBody>
      </p:sp>
      <p:sp>
        <p:nvSpPr>
          <p:cNvPr id="154" name="Oval 153"/>
          <p:cNvSpPr/>
          <p:nvPr/>
        </p:nvSpPr>
        <p:spPr>
          <a:xfrm>
            <a:off x="9598" y="3660347"/>
            <a:ext cx="1141099" cy="511409"/>
          </a:xfrm>
          <a:prstGeom prst="ellipse">
            <a:avLst/>
          </a:prstGeom>
          <a:solidFill>
            <a:srgbClr val="71E1F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Literature p1</a:t>
            </a:r>
            <a:r>
              <a:rPr lang="en-US" sz="700" b="1" dirty="0">
                <a:solidFill>
                  <a:schemeClr val="tx1"/>
                </a:solidFill>
              </a:rPr>
              <a:t>:  Shakespeare Text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Macbeth</a:t>
            </a:r>
          </a:p>
        </p:txBody>
      </p:sp>
      <p:sp>
        <p:nvSpPr>
          <p:cNvPr id="155" name="Oval 154"/>
          <p:cNvSpPr/>
          <p:nvPr/>
        </p:nvSpPr>
        <p:spPr>
          <a:xfrm>
            <a:off x="1559659" y="2569838"/>
            <a:ext cx="1157943" cy="509053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Literature p1</a:t>
            </a:r>
            <a:r>
              <a:rPr lang="en-US" sz="700" b="1" dirty="0">
                <a:solidFill>
                  <a:schemeClr val="tx1"/>
                </a:solidFill>
              </a:rPr>
              <a:t>: Modern Text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The Empress</a:t>
            </a:r>
          </a:p>
        </p:txBody>
      </p:sp>
      <p:sp>
        <p:nvSpPr>
          <p:cNvPr id="156" name="Oval 155"/>
          <p:cNvSpPr/>
          <p:nvPr/>
        </p:nvSpPr>
        <p:spPr>
          <a:xfrm>
            <a:off x="2802452" y="2557548"/>
            <a:ext cx="1395395" cy="522432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Revision</a:t>
            </a:r>
            <a:r>
              <a:rPr lang="en-US" sz="700" b="1" dirty="0">
                <a:solidFill>
                  <a:schemeClr val="tx1"/>
                </a:solidFill>
              </a:rPr>
              <a:t> for Mocks: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Language p1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Literature p1</a:t>
            </a:r>
          </a:p>
        </p:txBody>
      </p:sp>
      <p:sp>
        <p:nvSpPr>
          <p:cNvPr id="157" name="Oval 156"/>
          <p:cNvSpPr/>
          <p:nvPr/>
        </p:nvSpPr>
        <p:spPr>
          <a:xfrm>
            <a:off x="4269274" y="2516780"/>
            <a:ext cx="1195152" cy="536965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MOCKS: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Language p1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Literature p1</a:t>
            </a:r>
          </a:p>
        </p:txBody>
      </p:sp>
      <p:sp>
        <p:nvSpPr>
          <p:cNvPr id="158" name="Oval 157"/>
          <p:cNvSpPr/>
          <p:nvPr/>
        </p:nvSpPr>
        <p:spPr>
          <a:xfrm>
            <a:off x="5658502" y="2539913"/>
            <a:ext cx="1135144" cy="504948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Literature p2</a:t>
            </a:r>
            <a:r>
              <a:rPr lang="en-US" sz="700" b="1" dirty="0">
                <a:solidFill>
                  <a:schemeClr val="tx1"/>
                </a:solidFill>
              </a:rPr>
              <a:t>: Unseen Poetry</a:t>
            </a:r>
          </a:p>
        </p:txBody>
      </p:sp>
      <p:sp>
        <p:nvSpPr>
          <p:cNvPr id="159" name="Oval 158"/>
          <p:cNvSpPr/>
          <p:nvPr/>
        </p:nvSpPr>
        <p:spPr>
          <a:xfrm>
            <a:off x="2964685" y="1263349"/>
            <a:ext cx="1026343" cy="556337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800" b="1" dirty="0">
                <a:solidFill>
                  <a:schemeClr val="tx1"/>
                </a:solidFill>
              </a:rPr>
              <a:t>Spoken Language </a:t>
            </a:r>
            <a:r>
              <a:rPr lang="en-US" sz="590" b="1" dirty="0">
                <a:solidFill>
                  <a:schemeClr val="tx1"/>
                </a:solidFill>
              </a:rPr>
              <a:t>Assessment</a:t>
            </a:r>
          </a:p>
        </p:txBody>
      </p:sp>
      <p:sp>
        <p:nvSpPr>
          <p:cNvPr id="160" name="Oval 159"/>
          <p:cNvSpPr/>
          <p:nvPr/>
        </p:nvSpPr>
        <p:spPr>
          <a:xfrm>
            <a:off x="5465848" y="1380733"/>
            <a:ext cx="1325646" cy="520436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Revision</a:t>
            </a:r>
            <a:r>
              <a:rPr lang="en-US" sz="700" b="1" dirty="0">
                <a:solidFill>
                  <a:schemeClr val="tx1"/>
                </a:solidFill>
              </a:rPr>
              <a:t> for Mocks: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Language p2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Literature p2</a:t>
            </a:r>
          </a:p>
        </p:txBody>
      </p:sp>
      <p:sp>
        <p:nvSpPr>
          <p:cNvPr id="161" name="Oval 160"/>
          <p:cNvSpPr/>
          <p:nvPr/>
        </p:nvSpPr>
        <p:spPr>
          <a:xfrm>
            <a:off x="4179251" y="1271000"/>
            <a:ext cx="1259550" cy="553873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MOCKS: 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Language p2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Literature p2</a:t>
            </a:r>
          </a:p>
        </p:txBody>
      </p:sp>
      <p:sp>
        <p:nvSpPr>
          <p:cNvPr id="162" name="Oval 161"/>
          <p:cNvSpPr/>
          <p:nvPr/>
        </p:nvSpPr>
        <p:spPr>
          <a:xfrm>
            <a:off x="1474504" y="1232828"/>
            <a:ext cx="1352054" cy="632985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EXAMS: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Language Paper 1 &amp; 2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Literature Paper 1 &amp; 2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2055" y="4140898"/>
            <a:ext cx="347975" cy="282730"/>
          </a:xfrm>
          <a:prstGeom prst="rect">
            <a:avLst/>
          </a:prstGeom>
        </p:spPr>
      </p:pic>
      <p:pic>
        <p:nvPicPr>
          <p:cNvPr id="170" name="Picture 16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9919" y="7661637"/>
            <a:ext cx="561755" cy="45642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0"/>
          <a:srcRect l="14537" t="3292"/>
          <a:stretch/>
        </p:blipFill>
        <p:spPr>
          <a:xfrm>
            <a:off x="6023322" y="2007960"/>
            <a:ext cx="426882" cy="382635"/>
          </a:xfrm>
          <a:prstGeom prst="rect">
            <a:avLst/>
          </a:prstGeom>
        </p:spPr>
      </p:pic>
      <p:pic>
        <p:nvPicPr>
          <p:cNvPr id="171" name="Picture 170"/>
          <p:cNvPicPr>
            <a:picLocks noChangeAspect="1"/>
          </p:cNvPicPr>
          <p:nvPr/>
        </p:nvPicPr>
        <p:blipFill rotWithShape="1">
          <a:blip r:embed="rId10"/>
          <a:srcRect l="14537" t="3292"/>
          <a:stretch/>
        </p:blipFill>
        <p:spPr>
          <a:xfrm>
            <a:off x="1098761" y="3312158"/>
            <a:ext cx="277026" cy="248311"/>
          </a:xfrm>
          <a:prstGeom prst="rect">
            <a:avLst/>
          </a:prstGeom>
        </p:spPr>
      </p:pic>
      <p:pic>
        <p:nvPicPr>
          <p:cNvPr id="174" name="Picture 173"/>
          <p:cNvPicPr>
            <a:picLocks noChangeAspect="1"/>
          </p:cNvPicPr>
          <p:nvPr/>
        </p:nvPicPr>
        <p:blipFill rotWithShape="1">
          <a:blip r:embed="rId10"/>
          <a:srcRect l="14537" t="3292"/>
          <a:stretch/>
        </p:blipFill>
        <p:spPr>
          <a:xfrm>
            <a:off x="3575765" y="6522324"/>
            <a:ext cx="317528" cy="284616"/>
          </a:xfrm>
          <a:prstGeom prst="rect">
            <a:avLst/>
          </a:prstGeom>
        </p:spPr>
      </p:pic>
      <p:pic>
        <p:nvPicPr>
          <p:cNvPr id="176" name="Picture 175"/>
          <p:cNvPicPr>
            <a:picLocks noChangeAspect="1"/>
          </p:cNvPicPr>
          <p:nvPr/>
        </p:nvPicPr>
        <p:blipFill rotWithShape="1">
          <a:blip r:embed="rId10"/>
          <a:srcRect l="14537" t="3292"/>
          <a:stretch/>
        </p:blipFill>
        <p:spPr>
          <a:xfrm>
            <a:off x="1021252" y="8245179"/>
            <a:ext cx="426882" cy="382635"/>
          </a:xfrm>
          <a:prstGeom prst="rect">
            <a:avLst/>
          </a:prstGeom>
        </p:spPr>
      </p:pic>
      <p:pic>
        <p:nvPicPr>
          <p:cNvPr id="177" name="Picture 17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3722" y="5551930"/>
            <a:ext cx="615003" cy="51225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17348" y="2824151"/>
            <a:ext cx="416906" cy="429034"/>
          </a:xfrm>
          <a:prstGeom prst="rect">
            <a:avLst/>
          </a:prstGeom>
        </p:spPr>
      </p:pic>
      <p:pic>
        <p:nvPicPr>
          <p:cNvPr id="190" name="Picture 18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85181" y="1033425"/>
            <a:ext cx="416906" cy="429034"/>
          </a:xfrm>
          <a:prstGeom prst="rect">
            <a:avLst/>
          </a:prstGeom>
        </p:spPr>
      </p:pic>
      <p:pic>
        <p:nvPicPr>
          <p:cNvPr id="206" name="Picture 20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35179" y="1010901"/>
            <a:ext cx="416906" cy="429034"/>
          </a:xfrm>
          <a:prstGeom prst="rect">
            <a:avLst/>
          </a:prstGeom>
        </p:spPr>
      </p:pic>
      <p:pic>
        <p:nvPicPr>
          <p:cNvPr id="207" name="Picture 206"/>
          <p:cNvPicPr>
            <a:picLocks noChangeAspect="1"/>
          </p:cNvPicPr>
          <p:nvPr/>
        </p:nvPicPr>
        <p:blipFill rotWithShape="1">
          <a:blip r:embed="rId9"/>
          <a:srcRect l="18718" t="14393" r="10694" b="16557"/>
          <a:stretch/>
        </p:blipFill>
        <p:spPr>
          <a:xfrm>
            <a:off x="789073" y="6980096"/>
            <a:ext cx="428363" cy="38653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18389" y="1006327"/>
            <a:ext cx="433039" cy="453002"/>
          </a:xfrm>
          <a:prstGeom prst="rect">
            <a:avLst/>
          </a:prstGeom>
        </p:spPr>
      </p:pic>
      <p:pic>
        <p:nvPicPr>
          <p:cNvPr id="210" name="Picture 20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76106" y="2070734"/>
            <a:ext cx="433039" cy="453002"/>
          </a:xfrm>
          <a:prstGeom prst="rect">
            <a:avLst/>
          </a:prstGeom>
        </p:spPr>
      </p:pic>
      <p:pic>
        <p:nvPicPr>
          <p:cNvPr id="211" name="Picture 2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1134" y="9265923"/>
            <a:ext cx="1102020" cy="311440"/>
          </a:xfrm>
          <a:prstGeom prst="rect">
            <a:avLst/>
          </a:prstGeom>
        </p:spPr>
      </p:pic>
      <p:pic>
        <p:nvPicPr>
          <p:cNvPr id="212" name="Picture 211">
            <a:extLst>
              <a:ext uri="{FF2B5EF4-FFF2-40B4-BE49-F238E27FC236}">
                <a16:creationId xmlns:a16="http://schemas.microsoft.com/office/drawing/2014/main" id="{0FA725FF-4B8B-4C5E-348E-CEB4195D2AF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7224" t="79076" r="46641" b="9236"/>
          <a:stretch/>
        </p:blipFill>
        <p:spPr>
          <a:xfrm>
            <a:off x="4513286" y="4441567"/>
            <a:ext cx="514498" cy="551308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3378" y="4381572"/>
            <a:ext cx="737995" cy="614702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 rotWithShape="1">
          <a:blip r:embed="rId4"/>
          <a:srcRect l="14626" t="15963" r="11032" b="7180"/>
          <a:stretch/>
        </p:blipFill>
        <p:spPr>
          <a:xfrm>
            <a:off x="1298872" y="6879357"/>
            <a:ext cx="548640" cy="472441"/>
          </a:xfrm>
          <a:prstGeom prst="rect">
            <a:avLst/>
          </a:prstGeom>
        </p:spPr>
      </p:pic>
      <p:pic>
        <p:nvPicPr>
          <p:cNvPr id="129" name="Picture 128"/>
          <p:cNvPicPr>
            <a:picLocks noChangeAspect="1"/>
          </p:cNvPicPr>
          <p:nvPr/>
        </p:nvPicPr>
        <p:blipFill rotWithShape="1">
          <a:blip r:embed="rId4"/>
          <a:srcRect l="14626" t="15963" r="11032" b="7180"/>
          <a:stretch/>
        </p:blipFill>
        <p:spPr>
          <a:xfrm>
            <a:off x="154096" y="6186569"/>
            <a:ext cx="475655" cy="40959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</a14:imgLayer>
                </a14:imgProps>
              </a:ext>
            </a:extLst>
          </a:blip>
          <a:srcRect t="32755" b="31317"/>
          <a:stretch/>
        </p:blipFill>
        <p:spPr>
          <a:xfrm>
            <a:off x="159186" y="1949893"/>
            <a:ext cx="1039663" cy="20724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1" name="Oval 130"/>
          <p:cNvSpPr/>
          <p:nvPr/>
        </p:nvSpPr>
        <p:spPr>
          <a:xfrm>
            <a:off x="64992" y="2999823"/>
            <a:ext cx="943476" cy="472899"/>
          </a:xfrm>
          <a:prstGeom prst="ellipse">
            <a:avLst/>
          </a:prstGeom>
          <a:solidFill>
            <a:srgbClr val="71E1F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Spoken Language</a:t>
            </a:r>
            <a:endParaRPr lang="en-US" sz="700" b="1" dirty="0">
              <a:solidFill>
                <a:schemeClr val="tx1"/>
              </a:solidFill>
            </a:endParaRPr>
          </a:p>
        </p:txBody>
      </p:sp>
      <p:pic>
        <p:nvPicPr>
          <p:cNvPr id="134" name="Picture 133"/>
          <p:cNvPicPr>
            <a:picLocks noChangeAspect="1"/>
          </p:cNvPicPr>
          <p:nvPr/>
        </p:nvPicPr>
        <p:blipFill rotWithShape="1">
          <a:blip r:embed="rId9"/>
          <a:srcRect l="18718" t="14393" r="10694" b="16557"/>
          <a:stretch/>
        </p:blipFill>
        <p:spPr>
          <a:xfrm>
            <a:off x="132380" y="2523275"/>
            <a:ext cx="397676" cy="358846"/>
          </a:xfrm>
          <a:prstGeom prst="rect">
            <a:avLst/>
          </a:prstGeom>
        </p:spPr>
      </p:pic>
      <p:pic>
        <p:nvPicPr>
          <p:cNvPr id="137" name="Picture 136"/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</a14:imgLayer>
                </a14:imgProps>
              </a:ext>
            </a:extLst>
          </a:blip>
          <a:srcRect t="32755" b="31317"/>
          <a:stretch/>
        </p:blipFill>
        <p:spPr>
          <a:xfrm>
            <a:off x="5659706" y="3253622"/>
            <a:ext cx="1039663" cy="20724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8" name="Picture 137"/>
          <p:cNvPicPr>
            <a:picLocks noChangeAspect="1"/>
          </p:cNvPicPr>
          <p:nvPr/>
        </p:nvPicPr>
        <p:blipFill rotWithShape="1">
          <a:blip r:embed="rId4"/>
          <a:srcRect l="14626" t="15963" r="11032" b="7180"/>
          <a:stretch/>
        </p:blipFill>
        <p:spPr>
          <a:xfrm>
            <a:off x="2294167" y="2041941"/>
            <a:ext cx="548640" cy="472441"/>
          </a:xfrm>
          <a:prstGeom prst="rect">
            <a:avLst/>
          </a:prstGeom>
        </p:spPr>
      </p:pic>
      <p:pic>
        <p:nvPicPr>
          <p:cNvPr id="165" name="Picture 164"/>
          <p:cNvPicPr>
            <a:picLocks noChangeAspect="1"/>
          </p:cNvPicPr>
          <p:nvPr/>
        </p:nvPicPr>
        <p:blipFill rotWithShape="1">
          <a:blip r:embed="rId4"/>
          <a:srcRect l="14626" t="15963" r="11032" b="7180"/>
          <a:stretch/>
        </p:blipFill>
        <p:spPr>
          <a:xfrm>
            <a:off x="2228279" y="3406918"/>
            <a:ext cx="548640" cy="472441"/>
          </a:xfrm>
          <a:prstGeom prst="rect">
            <a:avLst/>
          </a:prstGeom>
        </p:spPr>
      </p:pic>
      <p:pic>
        <p:nvPicPr>
          <p:cNvPr id="168" name="Picture 16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41625" y="3351663"/>
            <a:ext cx="500261" cy="394729"/>
          </a:xfrm>
          <a:prstGeom prst="rect">
            <a:avLst/>
          </a:prstGeom>
        </p:spPr>
      </p:pic>
      <p:pic>
        <p:nvPicPr>
          <p:cNvPr id="175" name="Picture 17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86399" y="3386638"/>
            <a:ext cx="500261" cy="394729"/>
          </a:xfrm>
          <a:prstGeom prst="rect">
            <a:avLst/>
          </a:prstGeom>
        </p:spPr>
      </p:pic>
      <p:pic>
        <p:nvPicPr>
          <p:cNvPr id="178" name="Picture 177"/>
          <p:cNvPicPr>
            <a:picLocks noChangeAspect="1"/>
          </p:cNvPicPr>
          <p:nvPr/>
        </p:nvPicPr>
        <p:blipFill rotWithShape="1">
          <a:blip r:embed="rId4"/>
          <a:srcRect l="14626" t="15963" r="11032" b="7180"/>
          <a:stretch/>
        </p:blipFill>
        <p:spPr>
          <a:xfrm>
            <a:off x="3553564" y="3315882"/>
            <a:ext cx="548640" cy="472441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 rotWithShape="1">
          <a:blip r:embed="rId9"/>
          <a:srcRect l="18718" t="14393" r="10694" b="16557"/>
          <a:stretch/>
        </p:blipFill>
        <p:spPr>
          <a:xfrm>
            <a:off x="3849524" y="947643"/>
            <a:ext cx="505360" cy="4560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C1CB76B-6996-3A35-5BA3-FE2925A26E32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</a14:imgLayer>
                </a14:imgProps>
              </a:ext>
            </a:extLst>
          </a:blip>
          <a:srcRect t="32755" b="31317"/>
          <a:stretch/>
        </p:blipFill>
        <p:spPr>
          <a:xfrm>
            <a:off x="3495681" y="1945678"/>
            <a:ext cx="1039663" cy="20724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26" name="Picture 2" descr="Haroun And the Sea of Stories (Penguin Drop Caps) : Rushdie, Salman:  Amazon.co.uk: Books">
            <a:extLst>
              <a:ext uri="{FF2B5EF4-FFF2-40B4-BE49-F238E27FC236}">
                <a16:creationId xmlns:a16="http://schemas.microsoft.com/office/drawing/2014/main" id="{3249287C-73CF-5713-FA21-025BDDB9A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747" y="8112099"/>
            <a:ext cx="433150" cy="66332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carus Studio">
            <a:extLst>
              <a:ext uri="{FF2B5EF4-FFF2-40B4-BE49-F238E27FC236}">
                <a16:creationId xmlns:a16="http://schemas.microsoft.com/office/drawing/2014/main" id="{0781474B-57B4-BD17-7DE1-FAAAAE24B0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65" b="7010"/>
          <a:stretch>
            <a:fillRect/>
          </a:stretch>
        </p:blipFill>
        <p:spPr bwMode="auto">
          <a:xfrm>
            <a:off x="2173735" y="8020650"/>
            <a:ext cx="786445" cy="562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rankenstein">
            <a:extLst>
              <a:ext uri="{FF2B5EF4-FFF2-40B4-BE49-F238E27FC236}">
                <a16:creationId xmlns:a16="http://schemas.microsoft.com/office/drawing/2014/main" id="{0FAC55CD-CE83-C394-3962-14447D7644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290" y="6795997"/>
            <a:ext cx="477226" cy="74992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reasure Island (with an Introduction by Eoin Colfer) by Robert Louis  Stevenson (9780141321004/Paperback) | LoveReading4Kids">
            <a:extLst>
              <a:ext uri="{FF2B5EF4-FFF2-40B4-BE49-F238E27FC236}">
                <a16:creationId xmlns:a16="http://schemas.microsoft.com/office/drawing/2014/main" id="{40A4D43B-215F-A961-2D2C-1F4231A59C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235" y="6835658"/>
            <a:ext cx="522314" cy="72043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cho and Narcissus (Mythology Series) by H M Roberts | Goodreads">
            <a:extLst>
              <a:ext uri="{FF2B5EF4-FFF2-40B4-BE49-F238E27FC236}">
                <a16:creationId xmlns:a16="http://schemas.microsoft.com/office/drawing/2014/main" id="{B2A85F05-AF5C-074D-9F94-0D0488F471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81" y="8713166"/>
            <a:ext cx="579514" cy="86753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Klara and the Sun">
            <a:extLst>
              <a:ext uri="{FF2B5EF4-FFF2-40B4-BE49-F238E27FC236}">
                <a16:creationId xmlns:a16="http://schemas.microsoft.com/office/drawing/2014/main" id="{B89FC650-DC73-E0A4-39CD-F0E0C725E9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65" r="17448"/>
          <a:stretch>
            <a:fillRect/>
          </a:stretch>
        </p:blipFill>
        <p:spPr bwMode="auto">
          <a:xfrm>
            <a:off x="6188302" y="7341168"/>
            <a:ext cx="531331" cy="81885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5482F61C-E6A9-4A5B-A706-24FE4E0A7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530" y="5597572"/>
            <a:ext cx="497816" cy="78992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Murder on the Orient Express and Other Hercule Poirot Mysteries (Barnes &amp;  Noble Collectible Editions) by Agatha Christie, Hardcover | Barnes &amp; Noble®">
            <a:extLst>
              <a:ext uri="{FF2B5EF4-FFF2-40B4-BE49-F238E27FC236}">
                <a16:creationId xmlns:a16="http://schemas.microsoft.com/office/drawing/2014/main" id="{6E11C537-537B-D2CE-4BA7-5EAB7A0E1F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8" t="4756" r="6049" b="4403"/>
          <a:stretch>
            <a:fillRect/>
          </a:stretch>
        </p:blipFill>
        <p:spPr bwMode="auto">
          <a:xfrm>
            <a:off x="625726" y="6148810"/>
            <a:ext cx="496390" cy="73462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0E0C9201-F2D7-48BE-4D94-F52C464D1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522" y="5438627"/>
            <a:ext cx="489350" cy="78801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Great Speeches of Our Time: Speeches that Shaped the Modern World: Amazon.co.uk:  Williams, Hywel: 9781780877464: Books">
            <a:extLst>
              <a:ext uri="{FF2B5EF4-FFF2-40B4-BE49-F238E27FC236}">
                <a16:creationId xmlns:a16="http://schemas.microsoft.com/office/drawing/2014/main" id="{BA18A15A-E0EE-0372-B9CA-4FC1EEF151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70" y="7254204"/>
            <a:ext cx="470769" cy="72649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Great Expectations">
            <a:extLst>
              <a:ext uri="{FF2B5EF4-FFF2-40B4-BE49-F238E27FC236}">
                <a16:creationId xmlns:a16="http://schemas.microsoft.com/office/drawing/2014/main" id="{0F3E3279-7F8D-11E1-F7F2-CA6745EF94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788" y="4326275"/>
            <a:ext cx="466269" cy="74231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How to Draw a Newspaper: 11 Steps (with Pictures) - wikiHow">
            <a:extLst>
              <a:ext uri="{FF2B5EF4-FFF2-40B4-BE49-F238E27FC236}">
                <a16:creationId xmlns:a16="http://schemas.microsoft.com/office/drawing/2014/main" id="{57E19768-55FA-3D61-EF86-C5DDCCF056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214" y="4368035"/>
            <a:ext cx="684689" cy="540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Pride and Prejudice (Barnes &amp; Noble Flexibound Editions) by Austen, Jane |  Paperback | 2015 | Sterling | 9781435159631 | Biblio UK">
            <a:extLst>
              <a:ext uri="{FF2B5EF4-FFF2-40B4-BE49-F238E27FC236}">
                <a16:creationId xmlns:a16="http://schemas.microsoft.com/office/drawing/2014/main" id="{4E1F3D89-CCBB-C395-2468-6EC014D53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861" y="4325985"/>
            <a:ext cx="462893" cy="70359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946DD63-231C-A1EC-1633-497A8D7220CC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4537" t="3292"/>
          <a:stretch/>
        </p:blipFill>
        <p:spPr>
          <a:xfrm>
            <a:off x="3261136" y="4870105"/>
            <a:ext cx="426882" cy="382635"/>
          </a:xfrm>
          <a:prstGeom prst="rect">
            <a:avLst/>
          </a:prstGeom>
        </p:spPr>
      </p:pic>
      <p:pic>
        <p:nvPicPr>
          <p:cNvPr id="1052" name="Picture 28" descr="Scholastic Classics: A Christmas Carol x 30">
            <a:extLst>
              <a:ext uri="{FF2B5EF4-FFF2-40B4-BE49-F238E27FC236}">
                <a16:creationId xmlns:a16="http://schemas.microsoft.com/office/drawing/2014/main" id="{2E5ADB45-910C-C526-DDAB-3EBD0414E6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139" y="3062914"/>
            <a:ext cx="527635" cy="80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Pearson Edexcel GCSE (9-1) English Literature Poetry Anthology by Pearson  Education | Goodreads">
            <a:extLst>
              <a:ext uri="{FF2B5EF4-FFF2-40B4-BE49-F238E27FC236}">
                <a16:creationId xmlns:a16="http://schemas.microsoft.com/office/drawing/2014/main" id="{882DBF0D-55BD-F64A-6EC6-ABEE8B0E3D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204" y="3094769"/>
            <a:ext cx="547426" cy="77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Macbeth eBook : Shakespeare, William, Editors, SBP: Amazon.co.uk: Kindle  Store">
            <a:extLst>
              <a:ext uri="{FF2B5EF4-FFF2-40B4-BE49-F238E27FC236}">
                <a16:creationId xmlns:a16="http://schemas.microsoft.com/office/drawing/2014/main" id="{3F4026A0-D9DB-91EA-C97E-41BEEE0C3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31" y="4136579"/>
            <a:ext cx="503241" cy="74334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1984">
            <a:extLst>
              <a:ext uri="{FF2B5EF4-FFF2-40B4-BE49-F238E27FC236}">
                <a16:creationId xmlns:a16="http://schemas.microsoft.com/office/drawing/2014/main" id="{75B3E23C-D36F-7B4B-11C3-AA15168432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718" y="5565158"/>
            <a:ext cx="470576" cy="767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The Empress : Gupta, Tanika: Amazon.co.uk: Books">
            <a:extLst>
              <a:ext uri="{FF2B5EF4-FFF2-40B4-BE49-F238E27FC236}">
                <a16:creationId xmlns:a16="http://schemas.microsoft.com/office/drawing/2014/main" id="{0AF362D5-777E-016C-BC23-E92CF359BD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281" y="1894403"/>
            <a:ext cx="481572" cy="738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SMILE Poetry Analysis: A Storyboard That Guide">
            <a:extLst>
              <a:ext uri="{FF2B5EF4-FFF2-40B4-BE49-F238E27FC236}">
                <a16:creationId xmlns:a16="http://schemas.microsoft.com/office/drawing/2014/main" id="{64241F70-7C71-0B2C-50E5-6350DE2D3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338" y="1978854"/>
            <a:ext cx="1325646" cy="405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8" descr="SMILE Poetry Analysis: A Storyboard That Guide">
            <a:extLst>
              <a:ext uri="{FF2B5EF4-FFF2-40B4-BE49-F238E27FC236}">
                <a16:creationId xmlns:a16="http://schemas.microsoft.com/office/drawing/2014/main" id="{A8DBDA33-3574-C5DA-A9F1-548232E240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28" y="7865900"/>
            <a:ext cx="1101455" cy="33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8" descr="SMILE Poetry Analysis: A Storyboard That Guide">
            <a:extLst>
              <a:ext uri="{FF2B5EF4-FFF2-40B4-BE49-F238E27FC236}">
                <a16:creationId xmlns:a16="http://schemas.microsoft.com/office/drawing/2014/main" id="{6DA82A82-3393-37E2-CF44-19ACE20E9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839" y="4466724"/>
            <a:ext cx="1325646" cy="405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8" descr="SMILE Poetry Analysis: A Storyboard That Guide">
            <a:extLst>
              <a:ext uri="{FF2B5EF4-FFF2-40B4-BE49-F238E27FC236}">
                <a16:creationId xmlns:a16="http://schemas.microsoft.com/office/drawing/2014/main" id="{EBC7D688-5069-93E1-AD7C-4720F8E93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235" y="3108424"/>
            <a:ext cx="1097054" cy="33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shape your story — storytelling with data">
            <a:extLst>
              <a:ext uri="{FF2B5EF4-FFF2-40B4-BE49-F238E27FC236}">
                <a16:creationId xmlns:a16="http://schemas.microsoft.com/office/drawing/2014/main" id="{C7A54D44-BC6F-3243-D6DF-0D0ECDE22F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2009" y="8107181"/>
            <a:ext cx="932056" cy="54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8" descr="SMILE Poetry Analysis: A Storyboard That Guide">
            <a:extLst>
              <a:ext uri="{FF2B5EF4-FFF2-40B4-BE49-F238E27FC236}">
                <a16:creationId xmlns:a16="http://schemas.microsoft.com/office/drawing/2014/main" id="{616BBB44-51CA-E398-9FE1-31A4B6D15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942" y="5906370"/>
            <a:ext cx="979408" cy="299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8009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02E230-377F-1432-3EBA-1EEF564EB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DDEB16E6-D215-012D-57AF-6942CBEC3B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5858" y="9265923"/>
            <a:ext cx="1102020" cy="311440"/>
          </a:xfrm>
          <a:prstGeom prst="rect">
            <a:avLst/>
          </a:prstGeom>
        </p:spPr>
      </p:pic>
      <p:pic>
        <p:nvPicPr>
          <p:cNvPr id="121" name="Picture 120">
            <a:extLst>
              <a:ext uri="{FF2B5EF4-FFF2-40B4-BE49-F238E27FC236}">
                <a16:creationId xmlns:a16="http://schemas.microsoft.com/office/drawing/2014/main" id="{F44E86F7-48AA-8B98-5B44-7515CC4626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775" y="6276270"/>
            <a:ext cx="551739" cy="459563"/>
          </a:xfrm>
          <a:prstGeom prst="rect">
            <a:avLst/>
          </a:prstGeom>
        </p:spPr>
      </p:pic>
      <p:pic>
        <p:nvPicPr>
          <p:cNvPr id="169" name="Picture 168">
            <a:extLst>
              <a:ext uri="{FF2B5EF4-FFF2-40B4-BE49-F238E27FC236}">
                <a16:creationId xmlns:a16="http://schemas.microsoft.com/office/drawing/2014/main" id="{751CE650-8761-0435-0B0D-6185C45E51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3542" y="5451645"/>
            <a:ext cx="574949" cy="467147"/>
          </a:xfrm>
          <a:prstGeom prst="rect">
            <a:avLst/>
          </a:prstGeom>
        </p:spPr>
      </p:pic>
      <p:pic>
        <p:nvPicPr>
          <p:cNvPr id="164" name="Picture 163">
            <a:extLst>
              <a:ext uri="{FF2B5EF4-FFF2-40B4-BE49-F238E27FC236}">
                <a16:creationId xmlns:a16="http://schemas.microsoft.com/office/drawing/2014/main" id="{A2B4C3B8-580F-FB53-B513-67BD3AE262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4006" y="5383857"/>
            <a:ext cx="521806" cy="423967"/>
          </a:xfrm>
          <a:prstGeom prst="rect">
            <a:avLst/>
          </a:prstGeom>
        </p:spPr>
      </p:pic>
      <p:sp>
        <p:nvSpPr>
          <p:cNvPr id="172" name="Rectangle 171">
            <a:extLst>
              <a:ext uri="{FF2B5EF4-FFF2-40B4-BE49-F238E27FC236}">
                <a16:creationId xmlns:a16="http://schemas.microsoft.com/office/drawing/2014/main" id="{5137A17D-AFF3-1D90-E9AB-C2D4EA0B0E4E}"/>
              </a:ext>
            </a:extLst>
          </p:cNvPr>
          <p:cNvSpPr/>
          <p:nvPr/>
        </p:nvSpPr>
        <p:spPr>
          <a:xfrm>
            <a:off x="815051" y="8731687"/>
            <a:ext cx="5347323" cy="44066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92FD493E-4A20-1FFA-5470-91C484192FBA}"/>
              </a:ext>
            </a:extLst>
          </p:cNvPr>
          <p:cNvSpPr/>
          <p:nvPr/>
        </p:nvSpPr>
        <p:spPr>
          <a:xfrm>
            <a:off x="831775" y="3830782"/>
            <a:ext cx="5158929" cy="41426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58E90028-6142-EC7F-0A7F-C090BF613DA1}"/>
              </a:ext>
            </a:extLst>
          </p:cNvPr>
          <p:cNvSpPr/>
          <p:nvPr/>
        </p:nvSpPr>
        <p:spPr>
          <a:xfrm rot="16200000">
            <a:off x="43954" y="7675585"/>
            <a:ext cx="1561523" cy="1226661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 dirty="0">
              <a:solidFill>
                <a:schemeClr val="tx1"/>
              </a:solidFill>
            </a:endParaRPr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52A3EA28-0149-54FC-2432-4389F3370BEF}"/>
              </a:ext>
            </a:extLst>
          </p:cNvPr>
          <p:cNvSpPr/>
          <p:nvPr/>
        </p:nvSpPr>
        <p:spPr>
          <a:xfrm rot="5400000" flipH="1">
            <a:off x="5165161" y="6475499"/>
            <a:ext cx="1599152" cy="122666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EAAC0601-3E21-F90F-3578-A3690ABC09B4}"/>
              </a:ext>
            </a:extLst>
          </p:cNvPr>
          <p:cNvSpPr/>
          <p:nvPr/>
        </p:nvSpPr>
        <p:spPr>
          <a:xfrm>
            <a:off x="857543" y="7497151"/>
            <a:ext cx="5165779" cy="400889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C063CE57-29CF-9ABD-9F37-3E097F262BBE}"/>
              </a:ext>
            </a:extLst>
          </p:cNvPr>
          <p:cNvSpPr/>
          <p:nvPr/>
        </p:nvSpPr>
        <p:spPr>
          <a:xfrm>
            <a:off x="815051" y="6262160"/>
            <a:ext cx="5208271" cy="4405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75283EAC-250A-A64B-38FD-2373003AFBEF}"/>
              </a:ext>
            </a:extLst>
          </p:cNvPr>
          <p:cNvSpPr/>
          <p:nvPr/>
        </p:nvSpPr>
        <p:spPr>
          <a:xfrm rot="16200000">
            <a:off x="84169" y="5271702"/>
            <a:ext cx="1597388" cy="1251875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3E665D7-1FFB-0CC3-A971-034A1B03D22A}"/>
              </a:ext>
            </a:extLst>
          </p:cNvPr>
          <p:cNvSpPr/>
          <p:nvPr/>
        </p:nvSpPr>
        <p:spPr>
          <a:xfrm rot="5400000" flipH="1">
            <a:off x="5153800" y="3985400"/>
            <a:ext cx="1599152" cy="1284788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7454E55B-8A46-450B-E0C0-68D2D16F51F3}"/>
              </a:ext>
            </a:extLst>
          </p:cNvPr>
          <p:cNvSpPr/>
          <p:nvPr/>
        </p:nvSpPr>
        <p:spPr>
          <a:xfrm>
            <a:off x="823464" y="5027424"/>
            <a:ext cx="5162520" cy="406777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CCE2A37D-9D7C-4654-90B3-56BC3BCD52DF}"/>
              </a:ext>
            </a:extLst>
          </p:cNvPr>
          <p:cNvSpPr/>
          <p:nvPr/>
        </p:nvSpPr>
        <p:spPr>
          <a:xfrm rot="16200000">
            <a:off x="87807" y="2803841"/>
            <a:ext cx="1586105" cy="1226661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C94887F-32F6-6A54-F683-97911BA04F9E}"/>
              </a:ext>
            </a:extLst>
          </p:cNvPr>
          <p:cNvSpPr/>
          <p:nvPr/>
        </p:nvSpPr>
        <p:spPr>
          <a:xfrm rot="5400000" flipH="1">
            <a:off x="5161949" y="1576612"/>
            <a:ext cx="1599152" cy="1226662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83CB651-DECB-2622-9324-3E93C3B802DC}"/>
              </a:ext>
            </a:extLst>
          </p:cNvPr>
          <p:cNvSpPr/>
          <p:nvPr/>
        </p:nvSpPr>
        <p:spPr>
          <a:xfrm>
            <a:off x="895427" y="2626245"/>
            <a:ext cx="5095277" cy="38597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E1A83EDF-5256-F5BB-A425-7E78EA52211A}"/>
              </a:ext>
            </a:extLst>
          </p:cNvPr>
          <p:cNvSpPr/>
          <p:nvPr/>
        </p:nvSpPr>
        <p:spPr>
          <a:xfrm>
            <a:off x="744483" y="2336320"/>
            <a:ext cx="682278" cy="73275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8B4EFD7E-197C-D708-D745-65C8EEC57404}"/>
              </a:ext>
            </a:extLst>
          </p:cNvPr>
          <p:cNvSpPr/>
          <p:nvPr/>
        </p:nvSpPr>
        <p:spPr>
          <a:xfrm>
            <a:off x="5616709" y="3641595"/>
            <a:ext cx="682278" cy="73275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5DE95C5F-547D-56C1-CFA6-57330C6CE605}"/>
              </a:ext>
            </a:extLst>
          </p:cNvPr>
          <p:cNvSpPr/>
          <p:nvPr/>
        </p:nvSpPr>
        <p:spPr>
          <a:xfrm>
            <a:off x="5471472" y="7343019"/>
            <a:ext cx="682278" cy="73275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228" name="Oval 227">
            <a:extLst>
              <a:ext uri="{FF2B5EF4-FFF2-40B4-BE49-F238E27FC236}">
                <a16:creationId xmlns:a16="http://schemas.microsoft.com/office/drawing/2014/main" id="{C05A2389-E2AC-9B0E-190D-5BB3088E6006}"/>
              </a:ext>
            </a:extLst>
          </p:cNvPr>
          <p:cNvSpPr/>
          <p:nvPr/>
        </p:nvSpPr>
        <p:spPr>
          <a:xfrm>
            <a:off x="4257624" y="8547388"/>
            <a:ext cx="682278" cy="73275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FB5305C4-05F3-5471-157C-9BB6512EBBD5}"/>
              </a:ext>
            </a:extLst>
          </p:cNvPr>
          <p:cNvSpPr/>
          <p:nvPr/>
        </p:nvSpPr>
        <p:spPr>
          <a:xfrm>
            <a:off x="1373445" y="1381160"/>
            <a:ext cx="4588080" cy="35833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9E1B474-029C-1786-BC0F-677DAA1D2A03}"/>
              </a:ext>
            </a:extLst>
          </p:cNvPr>
          <p:cNvSpPr txBox="1"/>
          <p:nvPr/>
        </p:nvSpPr>
        <p:spPr>
          <a:xfrm>
            <a:off x="4362608" y="8670373"/>
            <a:ext cx="472309" cy="4725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71" b="1" dirty="0"/>
              <a:t>7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6E0A1871-CC74-8E80-9F51-8B1DE9294D7F}"/>
              </a:ext>
            </a:extLst>
          </p:cNvPr>
          <p:cNvSpPr txBox="1"/>
          <p:nvPr/>
        </p:nvSpPr>
        <p:spPr>
          <a:xfrm>
            <a:off x="5585381" y="7494552"/>
            <a:ext cx="472309" cy="4725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71" b="1" dirty="0"/>
              <a:t>8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8F16B44-3A9E-EAD1-7EC4-1B81CD0DCA3F}"/>
              </a:ext>
            </a:extLst>
          </p:cNvPr>
          <p:cNvSpPr txBox="1"/>
          <p:nvPr/>
        </p:nvSpPr>
        <p:spPr>
          <a:xfrm>
            <a:off x="5721224" y="3801660"/>
            <a:ext cx="472309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10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B05F6BFE-1E3B-E786-BE7B-1C4A9F1BAB3F}"/>
              </a:ext>
            </a:extLst>
          </p:cNvPr>
          <p:cNvSpPr txBox="1"/>
          <p:nvPr/>
        </p:nvSpPr>
        <p:spPr>
          <a:xfrm>
            <a:off x="861574" y="2490341"/>
            <a:ext cx="462670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11</a:t>
            </a: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4CBDA9A6-4218-CFD7-1218-E2FD65A5B2B3}"/>
              </a:ext>
            </a:extLst>
          </p:cNvPr>
          <p:cNvSpPr/>
          <p:nvPr/>
        </p:nvSpPr>
        <p:spPr>
          <a:xfrm>
            <a:off x="372366" y="4872030"/>
            <a:ext cx="682278" cy="73275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ECE12F2-7E57-28E1-8FDB-221F287353EC}"/>
              </a:ext>
            </a:extLst>
          </p:cNvPr>
          <p:cNvSpPr txBox="1"/>
          <p:nvPr/>
        </p:nvSpPr>
        <p:spPr>
          <a:xfrm>
            <a:off x="481940" y="4984694"/>
            <a:ext cx="472309" cy="4725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71" b="1" dirty="0"/>
              <a:t>9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1E11A94E-B13C-2A45-4909-5C4ADAA03512}"/>
              </a:ext>
            </a:extLst>
          </p:cNvPr>
          <p:cNvSpPr/>
          <p:nvPr/>
        </p:nvSpPr>
        <p:spPr>
          <a:xfrm>
            <a:off x="5902314" y="8579256"/>
            <a:ext cx="682278" cy="73275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7D3C68-D0C1-B9BC-6ED1-986B338D6DA3}"/>
              </a:ext>
            </a:extLst>
          </p:cNvPr>
          <p:cNvSpPr txBox="1"/>
          <p:nvPr/>
        </p:nvSpPr>
        <p:spPr>
          <a:xfrm>
            <a:off x="6006604" y="8727440"/>
            <a:ext cx="472309" cy="4154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From</a:t>
            </a:r>
          </a:p>
          <a:p>
            <a:pPr algn="ctr"/>
            <a:r>
              <a:rPr lang="en-US" sz="1050" b="1" dirty="0"/>
              <a:t>KS2</a:t>
            </a:r>
          </a:p>
        </p:txBody>
      </p:sp>
      <p:sp>
        <p:nvSpPr>
          <p:cNvPr id="333" name="TextBox 332">
            <a:extLst>
              <a:ext uri="{FF2B5EF4-FFF2-40B4-BE49-F238E27FC236}">
                <a16:creationId xmlns:a16="http://schemas.microsoft.com/office/drawing/2014/main" id="{6A3B01EB-CB03-7A93-5054-C3F1A641F31D}"/>
              </a:ext>
            </a:extLst>
          </p:cNvPr>
          <p:cNvSpPr txBox="1"/>
          <p:nvPr/>
        </p:nvSpPr>
        <p:spPr>
          <a:xfrm>
            <a:off x="88900" y="48604"/>
            <a:ext cx="4180374" cy="86177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900" b="1" dirty="0"/>
              <a:t>Our Mission Statement: </a:t>
            </a:r>
            <a:r>
              <a:rPr lang="en-US" sz="1000" dirty="0">
                <a:cs typeface="Aldhabi" panose="020B0604020202020204" pitchFamily="2" charset="-78"/>
              </a:rPr>
              <a:t>“For me, language is a freedom.  As soon as you have found the words with which to express yourself, you are no longer incoherent, you are no longer trapped by your own emotions, by your experiences; you can describe them, you can tell them, you can bring them out of yourself and give them to somebody else.”  </a:t>
            </a:r>
            <a:r>
              <a:rPr lang="en-US" sz="800" dirty="0"/>
              <a:t>Jeanette Winterson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5738ED-2333-94B0-EF8E-3C108F572502}"/>
              </a:ext>
            </a:extLst>
          </p:cNvPr>
          <p:cNvSpPr txBox="1"/>
          <p:nvPr/>
        </p:nvSpPr>
        <p:spPr>
          <a:xfrm>
            <a:off x="4362608" y="48139"/>
            <a:ext cx="2334916" cy="707886"/>
          </a:xfrm>
          <a:prstGeom prst="rect">
            <a:avLst/>
          </a:prstGeom>
          <a:solidFill>
            <a:schemeClr val="bg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English Faculty: </a:t>
            </a:r>
          </a:p>
          <a:p>
            <a:pPr algn="ctr"/>
            <a:r>
              <a:rPr lang="en-GB" sz="2000" b="1" dirty="0"/>
              <a:t>Learning Journey</a:t>
            </a:r>
          </a:p>
        </p:txBody>
      </p:sp>
      <p:sp>
        <p:nvSpPr>
          <p:cNvPr id="309" name="Oval 308">
            <a:extLst>
              <a:ext uri="{FF2B5EF4-FFF2-40B4-BE49-F238E27FC236}">
                <a16:creationId xmlns:a16="http://schemas.microsoft.com/office/drawing/2014/main" id="{C936A4BB-FCAC-B2BB-14F0-5F37FADE6224}"/>
              </a:ext>
            </a:extLst>
          </p:cNvPr>
          <p:cNvSpPr/>
          <p:nvPr/>
        </p:nvSpPr>
        <p:spPr>
          <a:xfrm>
            <a:off x="150324" y="972367"/>
            <a:ext cx="776984" cy="79661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/>
          </a:p>
        </p:txBody>
      </p:sp>
      <p:sp>
        <p:nvSpPr>
          <p:cNvPr id="311" name="TextBox 310">
            <a:extLst>
              <a:ext uri="{FF2B5EF4-FFF2-40B4-BE49-F238E27FC236}">
                <a16:creationId xmlns:a16="http://schemas.microsoft.com/office/drawing/2014/main" id="{962A216A-2E0B-DE97-02C3-8340CC8CE6A5}"/>
              </a:ext>
            </a:extLst>
          </p:cNvPr>
          <p:cNvSpPr txBox="1"/>
          <p:nvPr/>
        </p:nvSpPr>
        <p:spPr>
          <a:xfrm>
            <a:off x="253725" y="1097120"/>
            <a:ext cx="569739" cy="51577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348" b="1" dirty="0"/>
              <a:t>6</a:t>
            </a:r>
            <a:r>
              <a:rPr lang="en-US" sz="1348" b="1" baseline="30000" dirty="0"/>
              <a:t>th</a:t>
            </a:r>
            <a:r>
              <a:rPr lang="en-US" sz="1348" b="1" dirty="0"/>
              <a:t> form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2E62C13-F8F7-C9D8-5B7C-97142CC9442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015" t="16811" r="11209" b="20856"/>
          <a:stretch/>
        </p:blipFill>
        <p:spPr>
          <a:xfrm>
            <a:off x="5164416" y="8705762"/>
            <a:ext cx="558496" cy="5013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sp>
        <p:nvSpPr>
          <p:cNvPr id="46" name="Triangle 45">
            <a:extLst>
              <a:ext uri="{FF2B5EF4-FFF2-40B4-BE49-F238E27FC236}">
                <a16:creationId xmlns:a16="http://schemas.microsoft.com/office/drawing/2014/main" id="{CCD5F868-AA13-0611-0D50-A1779263E22B}"/>
              </a:ext>
            </a:extLst>
          </p:cNvPr>
          <p:cNvSpPr/>
          <p:nvPr/>
        </p:nvSpPr>
        <p:spPr>
          <a:xfrm rot="16200000">
            <a:off x="912924" y="1337985"/>
            <a:ext cx="526978" cy="413286"/>
          </a:xfrm>
          <a:prstGeom prst="triangle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23" dirty="0"/>
          </a:p>
        </p:txBody>
      </p:sp>
      <p:pic>
        <p:nvPicPr>
          <p:cNvPr id="191" name="Picture 190">
            <a:extLst>
              <a:ext uri="{FF2B5EF4-FFF2-40B4-BE49-F238E27FC236}">
                <a16:creationId xmlns:a16="http://schemas.microsoft.com/office/drawing/2014/main" id="{B21D5E77-3D4C-1F41-E79A-B07DE0C308C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7906" t="49819" r="46640" b="37715"/>
          <a:stretch/>
        </p:blipFill>
        <p:spPr>
          <a:xfrm>
            <a:off x="1736837" y="8022623"/>
            <a:ext cx="531330" cy="683139"/>
          </a:xfrm>
          <a:prstGeom prst="rect">
            <a:avLst/>
          </a:prstGeom>
        </p:spPr>
      </p:pic>
      <p:pic>
        <p:nvPicPr>
          <p:cNvPr id="192" name="Picture 191">
            <a:extLst>
              <a:ext uri="{FF2B5EF4-FFF2-40B4-BE49-F238E27FC236}">
                <a16:creationId xmlns:a16="http://schemas.microsoft.com/office/drawing/2014/main" id="{E8048D14-CBFD-A625-EF65-90610458B55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6266" t="78905" r="78487" b="9668"/>
          <a:stretch/>
        </p:blipFill>
        <p:spPr>
          <a:xfrm>
            <a:off x="590615" y="6225312"/>
            <a:ext cx="465697" cy="570506"/>
          </a:xfrm>
          <a:prstGeom prst="rect">
            <a:avLst/>
          </a:prstGeom>
        </p:spPr>
      </p:pic>
      <p:pic>
        <p:nvPicPr>
          <p:cNvPr id="193" name="Picture 192">
            <a:extLst>
              <a:ext uri="{FF2B5EF4-FFF2-40B4-BE49-F238E27FC236}">
                <a16:creationId xmlns:a16="http://schemas.microsoft.com/office/drawing/2014/main" id="{C87C116C-9D76-DAAD-D97E-09DE6A1A3C3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4143" t="78298" r="70208" b="10014"/>
          <a:stretch/>
        </p:blipFill>
        <p:spPr>
          <a:xfrm>
            <a:off x="4550486" y="7023516"/>
            <a:ext cx="441270" cy="513604"/>
          </a:xfrm>
          <a:prstGeom prst="rect">
            <a:avLst/>
          </a:prstGeom>
        </p:spPr>
      </p:pic>
      <p:pic>
        <p:nvPicPr>
          <p:cNvPr id="194" name="Picture 193">
            <a:extLst>
              <a:ext uri="{FF2B5EF4-FFF2-40B4-BE49-F238E27FC236}">
                <a16:creationId xmlns:a16="http://schemas.microsoft.com/office/drawing/2014/main" id="{F867F4C1-7F91-29DB-ECF2-DA22E8391D4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0212" t="50596" r="54911" b="38372"/>
          <a:stretch/>
        </p:blipFill>
        <p:spPr>
          <a:xfrm>
            <a:off x="719021" y="8703825"/>
            <a:ext cx="432918" cy="550184"/>
          </a:xfrm>
          <a:prstGeom prst="rect">
            <a:avLst/>
          </a:prstGeom>
        </p:spPr>
      </p:pic>
      <p:pic>
        <p:nvPicPr>
          <p:cNvPr id="199" name="Picture 198">
            <a:extLst>
              <a:ext uri="{FF2B5EF4-FFF2-40B4-BE49-F238E27FC236}">
                <a16:creationId xmlns:a16="http://schemas.microsoft.com/office/drawing/2014/main" id="{65E7EC28-35DF-6099-8792-23C34EF2E7A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7224" t="79076" r="46641" b="9236"/>
          <a:stretch/>
        </p:blipFill>
        <p:spPr>
          <a:xfrm>
            <a:off x="2936417" y="5683315"/>
            <a:ext cx="514498" cy="551308"/>
          </a:xfrm>
          <a:prstGeom prst="rect">
            <a:avLst/>
          </a:prstGeom>
        </p:spPr>
      </p:pic>
      <p:pic>
        <p:nvPicPr>
          <p:cNvPr id="200" name="Picture 199">
            <a:extLst>
              <a:ext uri="{FF2B5EF4-FFF2-40B4-BE49-F238E27FC236}">
                <a16:creationId xmlns:a16="http://schemas.microsoft.com/office/drawing/2014/main" id="{62CE2101-34E5-9674-816E-4B32BA1ECF0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7224" t="79076" r="46641" b="9236"/>
          <a:stretch/>
        </p:blipFill>
        <p:spPr>
          <a:xfrm>
            <a:off x="2187516" y="6889884"/>
            <a:ext cx="514498" cy="551308"/>
          </a:xfrm>
          <a:prstGeom prst="rect">
            <a:avLst/>
          </a:prstGeom>
        </p:spPr>
      </p:pic>
      <p:pic>
        <p:nvPicPr>
          <p:cNvPr id="204" name="Picture 203">
            <a:extLst>
              <a:ext uri="{FF2B5EF4-FFF2-40B4-BE49-F238E27FC236}">
                <a16:creationId xmlns:a16="http://schemas.microsoft.com/office/drawing/2014/main" id="{AE5AF43F-4617-EF47-ADEA-438924BB5AB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226" t="36474" r="62418" b="51838"/>
          <a:stretch/>
        </p:blipFill>
        <p:spPr>
          <a:xfrm>
            <a:off x="1991240" y="4428461"/>
            <a:ext cx="461283" cy="566183"/>
          </a:xfrm>
          <a:prstGeom prst="rect">
            <a:avLst/>
          </a:prstGeom>
        </p:spPr>
      </p:pic>
      <p:pic>
        <p:nvPicPr>
          <p:cNvPr id="205" name="Picture 204">
            <a:extLst>
              <a:ext uri="{FF2B5EF4-FFF2-40B4-BE49-F238E27FC236}">
                <a16:creationId xmlns:a16="http://schemas.microsoft.com/office/drawing/2014/main" id="{B570DAE7-D644-47AC-F9B2-FB1DED86326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2226" t="36474" r="62418" b="51838"/>
          <a:stretch/>
        </p:blipFill>
        <p:spPr>
          <a:xfrm>
            <a:off x="5938284" y="6086077"/>
            <a:ext cx="540629" cy="663573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86B56D33-A0DD-94E5-3982-AF7A4D6FB1F9}"/>
              </a:ext>
            </a:extLst>
          </p:cNvPr>
          <p:cNvSpPr/>
          <p:nvPr/>
        </p:nvSpPr>
        <p:spPr>
          <a:xfrm>
            <a:off x="2775386" y="8706345"/>
            <a:ext cx="1165004" cy="49365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Storytelling</a:t>
            </a:r>
            <a:endParaRPr lang="en-US" sz="700" b="1" dirty="0">
              <a:solidFill>
                <a:schemeClr val="tx1"/>
              </a:solidFill>
            </a:endParaRP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87CFF75D-A92B-A7E8-7F10-AB1F318C0DE8}"/>
              </a:ext>
            </a:extLst>
          </p:cNvPr>
          <p:cNvSpPr/>
          <p:nvPr/>
        </p:nvSpPr>
        <p:spPr>
          <a:xfrm>
            <a:off x="1410781" y="8692877"/>
            <a:ext cx="1183353" cy="52516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Allusions</a:t>
            </a:r>
            <a:endParaRPr lang="en-US" sz="700" b="1" dirty="0">
              <a:solidFill>
                <a:schemeClr val="tx1"/>
              </a:solidFill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005C8140-D1B1-96A5-407B-063D58BAC1A3}"/>
              </a:ext>
            </a:extLst>
          </p:cNvPr>
          <p:cNvSpPr/>
          <p:nvPr/>
        </p:nvSpPr>
        <p:spPr>
          <a:xfrm>
            <a:off x="53498" y="8121466"/>
            <a:ext cx="958657" cy="55939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Poetry Pathways</a:t>
            </a:r>
            <a:endParaRPr lang="en-US" sz="700" b="1" dirty="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6DAC3A-89C8-DD9F-ADAB-6F23E4B0909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6021" y="9254009"/>
            <a:ext cx="648258" cy="5115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3601904-09E1-3FDA-5FB9-6FE76A0FEAE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626" t="15963" r="11032" b="7180"/>
          <a:stretch/>
        </p:blipFill>
        <p:spPr>
          <a:xfrm>
            <a:off x="2802452" y="9233662"/>
            <a:ext cx="548640" cy="47244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E03B41F-B84A-FF88-961A-E11A3B9C321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8718" t="14393" r="10694" b="16557"/>
          <a:stretch/>
        </p:blipFill>
        <p:spPr>
          <a:xfrm>
            <a:off x="6384100" y="3909061"/>
            <a:ext cx="397676" cy="358846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0B1AC933-E3B8-E17A-AC66-CA2F6D56BDD1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8718" t="14393" r="10694" b="16557"/>
          <a:stretch/>
        </p:blipFill>
        <p:spPr>
          <a:xfrm>
            <a:off x="4136652" y="5478491"/>
            <a:ext cx="376634" cy="339859"/>
          </a:xfrm>
          <a:prstGeom prst="rect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D86C9C16-CDB8-9F22-0B5B-62A3E8A454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71472" y="6786715"/>
            <a:ext cx="507423" cy="400380"/>
          </a:xfrm>
          <a:prstGeom prst="rect">
            <a:avLst/>
          </a:prstGeom>
        </p:spPr>
      </p:pic>
      <p:pic>
        <p:nvPicPr>
          <p:cNvPr id="113" name="Picture 112">
            <a:extLst>
              <a:ext uri="{FF2B5EF4-FFF2-40B4-BE49-F238E27FC236}">
                <a16:creationId xmlns:a16="http://schemas.microsoft.com/office/drawing/2014/main" id="{340F2664-3B5D-AE07-307F-4EAE295B8E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78422" y="5748836"/>
            <a:ext cx="589813" cy="465391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2EB5B0D7-402E-A712-42AE-9CCB6491A38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64270" y="5479591"/>
            <a:ext cx="500261" cy="394729"/>
          </a:xfrm>
          <a:prstGeom prst="rect">
            <a:avLst/>
          </a:prstGeom>
        </p:spPr>
      </p:pic>
      <p:sp>
        <p:nvSpPr>
          <p:cNvPr id="122" name="Oval 121">
            <a:extLst>
              <a:ext uri="{FF2B5EF4-FFF2-40B4-BE49-F238E27FC236}">
                <a16:creationId xmlns:a16="http://schemas.microsoft.com/office/drawing/2014/main" id="{B0B62A7B-C107-ECC9-8FD6-119CCFC30DEA}"/>
              </a:ext>
            </a:extLst>
          </p:cNvPr>
          <p:cNvSpPr/>
          <p:nvPr/>
        </p:nvSpPr>
        <p:spPr>
          <a:xfrm>
            <a:off x="552724" y="7420875"/>
            <a:ext cx="937056" cy="52627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My Voice</a:t>
            </a:r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9DC8B480-1AFA-B393-41B3-AF26A5C51A74}"/>
              </a:ext>
            </a:extLst>
          </p:cNvPr>
          <p:cNvSpPr/>
          <p:nvPr/>
        </p:nvSpPr>
        <p:spPr>
          <a:xfrm>
            <a:off x="1943547" y="7447194"/>
            <a:ext cx="1033218" cy="51163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Canonical</a:t>
            </a:r>
            <a:r>
              <a:rPr lang="en-US" sz="700" b="1" dirty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texts</a:t>
            </a: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615DEE36-BBDD-CCD7-BC29-957FCFEF7716}"/>
              </a:ext>
            </a:extLst>
          </p:cNvPr>
          <p:cNvSpPr/>
          <p:nvPr/>
        </p:nvSpPr>
        <p:spPr>
          <a:xfrm>
            <a:off x="3257977" y="7439574"/>
            <a:ext cx="1279901" cy="52738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Transformations</a:t>
            </a:r>
          </a:p>
          <a:p>
            <a:pPr algn="ctr"/>
            <a:r>
              <a:rPr lang="en-US" sz="700" dirty="0">
                <a:solidFill>
                  <a:schemeClr val="tx1"/>
                </a:solidFill>
              </a:rPr>
              <a:t>Frankenstein</a:t>
            </a:r>
            <a:endParaRPr lang="en-US" sz="900" dirty="0">
              <a:solidFill>
                <a:schemeClr val="tx1"/>
              </a:solidFill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3B0A6841-1601-F061-C9AE-B3EE9D15D3CB}"/>
              </a:ext>
            </a:extLst>
          </p:cNvPr>
          <p:cNvSpPr/>
          <p:nvPr/>
        </p:nvSpPr>
        <p:spPr>
          <a:xfrm>
            <a:off x="1205337" y="4981731"/>
            <a:ext cx="1172158" cy="51128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Bildungsroman</a:t>
            </a:r>
          </a:p>
          <a:p>
            <a:pPr algn="ctr"/>
            <a:r>
              <a:rPr lang="en-US" sz="700" dirty="0">
                <a:solidFill>
                  <a:schemeClr val="tx1"/>
                </a:solidFill>
              </a:rPr>
              <a:t>Great Expectations</a:t>
            </a:r>
            <a:endParaRPr lang="en-US" sz="500" dirty="0">
              <a:solidFill>
                <a:schemeClr val="tx1"/>
              </a:solidFill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CD5FFD9B-44F0-479F-6FEF-6352E4E794B2}"/>
              </a:ext>
            </a:extLst>
          </p:cNvPr>
          <p:cNvSpPr/>
          <p:nvPr/>
        </p:nvSpPr>
        <p:spPr>
          <a:xfrm>
            <a:off x="4886984" y="6212854"/>
            <a:ext cx="1000801" cy="54430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Societies</a:t>
            </a: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13261403-2B8A-5991-963B-E1965AD2EEFE}"/>
              </a:ext>
            </a:extLst>
          </p:cNvPr>
          <p:cNvSpPr/>
          <p:nvPr/>
        </p:nvSpPr>
        <p:spPr>
          <a:xfrm>
            <a:off x="3714118" y="6226830"/>
            <a:ext cx="1073711" cy="53217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Relationships</a:t>
            </a:r>
            <a:r>
              <a:rPr lang="en-US" sz="700" b="1" dirty="0">
                <a:solidFill>
                  <a:schemeClr val="tx1"/>
                </a:solidFill>
              </a:rPr>
              <a:t> poetry</a:t>
            </a: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C8D1AFFE-F2F5-C257-4E04-333B5C1B6C64}"/>
              </a:ext>
            </a:extLst>
          </p:cNvPr>
          <p:cNvSpPr/>
          <p:nvPr/>
        </p:nvSpPr>
        <p:spPr>
          <a:xfrm>
            <a:off x="2440827" y="6220675"/>
            <a:ext cx="1010088" cy="54693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Language Change</a:t>
            </a: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09C12597-F1DE-E96C-ABC8-5C22C9AE15ED}"/>
              </a:ext>
            </a:extLst>
          </p:cNvPr>
          <p:cNvSpPr/>
          <p:nvPr/>
        </p:nvSpPr>
        <p:spPr>
          <a:xfrm>
            <a:off x="1198849" y="6210393"/>
            <a:ext cx="1060836" cy="57221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Detective</a:t>
            </a:r>
            <a:r>
              <a:rPr lang="en-US" sz="700" b="1" dirty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writing</a:t>
            </a: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E596A5DE-F868-FC97-B9A2-46FC824C45A0}"/>
              </a:ext>
            </a:extLst>
          </p:cNvPr>
          <p:cNvSpPr/>
          <p:nvPr/>
        </p:nvSpPr>
        <p:spPr>
          <a:xfrm>
            <a:off x="98252" y="5667523"/>
            <a:ext cx="1005822" cy="47661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Detective</a:t>
            </a:r>
            <a:r>
              <a:rPr lang="en-US" sz="700" b="1" dirty="0">
                <a:solidFill>
                  <a:schemeClr val="tx1"/>
                </a:solidFill>
              </a:rPr>
              <a:t> reading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Curious Incident</a:t>
            </a: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68D87CAC-BD42-1B29-698B-9442C6CEA34C}"/>
              </a:ext>
            </a:extLst>
          </p:cNvPr>
          <p:cNvSpPr/>
          <p:nvPr/>
        </p:nvSpPr>
        <p:spPr>
          <a:xfrm>
            <a:off x="5938284" y="6867674"/>
            <a:ext cx="857528" cy="46760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Science Fiction &amp; Dystopia</a:t>
            </a:r>
            <a:endParaRPr lang="en-US" sz="700" b="1" dirty="0">
              <a:solidFill>
                <a:schemeClr val="tx1"/>
              </a:solidFill>
            </a:endParaRPr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08C294A1-8CF8-1BBC-2B02-01BFA9BA1D7C}"/>
              </a:ext>
            </a:extLst>
          </p:cNvPr>
          <p:cNvSpPr/>
          <p:nvPr/>
        </p:nvSpPr>
        <p:spPr>
          <a:xfrm>
            <a:off x="2506953" y="4967499"/>
            <a:ext cx="943962" cy="48844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Identities</a:t>
            </a:r>
            <a:r>
              <a:rPr lang="en-US" sz="700" b="1" dirty="0">
                <a:solidFill>
                  <a:schemeClr val="tx1"/>
                </a:solidFill>
              </a:rPr>
              <a:t> poetry</a:t>
            </a: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EF7272A8-EFEB-E34C-5727-D8D3613FBE74}"/>
              </a:ext>
            </a:extLst>
          </p:cNvPr>
          <p:cNvSpPr/>
          <p:nvPr/>
        </p:nvSpPr>
        <p:spPr>
          <a:xfrm>
            <a:off x="4538547" y="5003885"/>
            <a:ext cx="1046834" cy="45208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19</a:t>
            </a:r>
            <a:r>
              <a:rPr lang="en-US" sz="900" b="1" baseline="30000" dirty="0">
                <a:solidFill>
                  <a:schemeClr val="tx1"/>
                </a:solidFill>
              </a:rPr>
              <a:t>th</a:t>
            </a:r>
            <a:r>
              <a:rPr lang="en-US" sz="900" b="1" dirty="0">
                <a:solidFill>
                  <a:schemeClr val="tx1"/>
                </a:solidFill>
              </a:rPr>
              <a:t> Century </a:t>
            </a:r>
            <a:r>
              <a:rPr lang="en-US" sz="700" b="1" dirty="0">
                <a:solidFill>
                  <a:schemeClr val="tx1"/>
                </a:solidFill>
              </a:rPr>
              <a:t>themes</a:t>
            </a: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6A2C74FF-49A5-507F-DC9A-2DD512908380}"/>
              </a:ext>
            </a:extLst>
          </p:cNvPr>
          <p:cNvSpPr/>
          <p:nvPr/>
        </p:nvSpPr>
        <p:spPr>
          <a:xfrm>
            <a:off x="3528739" y="4980098"/>
            <a:ext cx="938307" cy="49106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Purpose &amp; Perspective</a:t>
            </a: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E5AE6545-5732-6101-9048-6D8EE66DC54D}"/>
              </a:ext>
            </a:extLst>
          </p:cNvPr>
          <p:cNvSpPr/>
          <p:nvPr/>
        </p:nvSpPr>
        <p:spPr>
          <a:xfrm>
            <a:off x="5696516" y="4957237"/>
            <a:ext cx="1061903" cy="51218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Shakespeare</a:t>
            </a:r>
            <a:endParaRPr lang="en-US" sz="700" b="1" dirty="0">
              <a:solidFill>
                <a:schemeClr val="tx1"/>
              </a:solidFill>
            </a:endParaRP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C6B6A253-BF7A-D1B3-C5B9-B906E55C826A}"/>
              </a:ext>
            </a:extLst>
          </p:cNvPr>
          <p:cNvSpPr/>
          <p:nvPr/>
        </p:nvSpPr>
        <p:spPr>
          <a:xfrm>
            <a:off x="5887786" y="4389304"/>
            <a:ext cx="890169" cy="45211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GCSE</a:t>
            </a:r>
          </a:p>
          <a:p>
            <a:pPr algn="ctr"/>
            <a:r>
              <a:rPr lang="en-US" sz="900" b="1" dirty="0" err="1">
                <a:solidFill>
                  <a:schemeClr val="tx1"/>
                </a:solidFill>
              </a:rPr>
              <a:t>Bootcamp</a:t>
            </a:r>
            <a:r>
              <a:rPr lang="en-US" sz="900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4DBE9A0B-7704-099F-0D52-FA46E3A35FE0}"/>
              </a:ext>
            </a:extLst>
          </p:cNvPr>
          <p:cNvSpPr/>
          <p:nvPr/>
        </p:nvSpPr>
        <p:spPr>
          <a:xfrm>
            <a:off x="2314185" y="3806891"/>
            <a:ext cx="1097054" cy="48711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Language p2</a:t>
            </a:r>
            <a:r>
              <a:rPr lang="en-US" sz="700" b="1" dirty="0">
                <a:solidFill>
                  <a:schemeClr val="tx1"/>
                </a:solidFill>
              </a:rPr>
              <a:t>: Contemporary Texts</a:t>
            </a:r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14A6FB96-D148-0F11-4A89-1DA8DA1B2255}"/>
              </a:ext>
            </a:extLst>
          </p:cNvPr>
          <p:cNvSpPr/>
          <p:nvPr/>
        </p:nvSpPr>
        <p:spPr>
          <a:xfrm>
            <a:off x="3420297" y="3819969"/>
            <a:ext cx="1118284" cy="47355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Literature p2</a:t>
            </a:r>
            <a:r>
              <a:rPr lang="en-US" sz="700" b="1" dirty="0">
                <a:solidFill>
                  <a:schemeClr val="tx1"/>
                </a:solidFill>
              </a:rPr>
              <a:t>: 19</a:t>
            </a:r>
            <a:r>
              <a:rPr lang="en-US" sz="700" b="1" baseline="30000" dirty="0">
                <a:solidFill>
                  <a:schemeClr val="tx1"/>
                </a:solidFill>
              </a:rPr>
              <a:t>th</a:t>
            </a:r>
            <a:r>
              <a:rPr lang="en-US" sz="700" b="1" dirty="0">
                <a:solidFill>
                  <a:schemeClr val="tx1"/>
                </a:solidFill>
              </a:rPr>
              <a:t> Century Texts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A Christmas Carol </a:t>
            </a: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B2876E8B-F206-5F67-86FF-40ED437C7265}"/>
              </a:ext>
            </a:extLst>
          </p:cNvPr>
          <p:cNvSpPr/>
          <p:nvPr/>
        </p:nvSpPr>
        <p:spPr>
          <a:xfrm>
            <a:off x="1149656" y="3791248"/>
            <a:ext cx="1105794" cy="48880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Literature p2</a:t>
            </a:r>
            <a:r>
              <a:rPr lang="en-US" sz="700" b="1" dirty="0">
                <a:solidFill>
                  <a:schemeClr val="tx1"/>
                </a:solidFill>
              </a:rPr>
              <a:t>: Poetry Anthology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Belonging</a:t>
            </a:r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B7778F3B-26C8-C536-9158-9F05EA2191C4}"/>
              </a:ext>
            </a:extLst>
          </p:cNvPr>
          <p:cNvSpPr/>
          <p:nvPr/>
        </p:nvSpPr>
        <p:spPr>
          <a:xfrm>
            <a:off x="4563858" y="3804852"/>
            <a:ext cx="1038460" cy="48805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Language p1</a:t>
            </a:r>
            <a:r>
              <a:rPr lang="en-US" sz="700" b="1" dirty="0">
                <a:solidFill>
                  <a:schemeClr val="tx1"/>
                </a:solidFill>
              </a:rPr>
              <a:t>: Non Fiction Texts</a:t>
            </a: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84FB4EDA-0315-A782-49AE-A7A27B1B0A89}"/>
              </a:ext>
            </a:extLst>
          </p:cNvPr>
          <p:cNvSpPr/>
          <p:nvPr/>
        </p:nvSpPr>
        <p:spPr>
          <a:xfrm>
            <a:off x="9598" y="3660347"/>
            <a:ext cx="1141099" cy="51140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Literature p1</a:t>
            </a:r>
            <a:r>
              <a:rPr lang="en-US" sz="700" b="1" dirty="0">
                <a:solidFill>
                  <a:schemeClr val="tx1"/>
                </a:solidFill>
              </a:rPr>
              <a:t>:  Shakespeare Text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Macbeth</a:t>
            </a:r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0C066444-C4FA-17E5-865F-0314B3BA5674}"/>
              </a:ext>
            </a:extLst>
          </p:cNvPr>
          <p:cNvSpPr/>
          <p:nvPr/>
        </p:nvSpPr>
        <p:spPr>
          <a:xfrm>
            <a:off x="1559659" y="2569838"/>
            <a:ext cx="1157943" cy="50905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Literature p1</a:t>
            </a:r>
            <a:r>
              <a:rPr lang="en-US" sz="700" b="1" dirty="0">
                <a:solidFill>
                  <a:schemeClr val="tx1"/>
                </a:solidFill>
              </a:rPr>
              <a:t>: Modern Text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The Empress</a:t>
            </a: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3A115439-D5CA-283F-7353-EC9B27817768}"/>
              </a:ext>
            </a:extLst>
          </p:cNvPr>
          <p:cNvSpPr/>
          <p:nvPr/>
        </p:nvSpPr>
        <p:spPr>
          <a:xfrm>
            <a:off x="2802452" y="2557548"/>
            <a:ext cx="1395395" cy="52243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Revision</a:t>
            </a:r>
            <a:r>
              <a:rPr lang="en-US" sz="700" b="1" dirty="0">
                <a:solidFill>
                  <a:schemeClr val="tx1"/>
                </a:solidFill>
              </a:rPr>
              <a:t> for Mocks: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Language p1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Literature p1</a:t>
            </a:r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D1F3E1E4-850A-7E90-EFAC-078FDE36642D}"/>
              </a:ext>
            </a:extLst>
          </p:cNvPr>
          <p:cNvSpPr/>
          <p:nvPr/>
        </p:nvSpPr>
        <p:spPr>
          <a:xfrm>
            <a:off x="4269274" y="2516780"/>
            <a:ext cx="1195152" cy="53696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MOCKS: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Language p1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Literature p1</a:t>
            </a: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82E51C5D-1982-743A-6E26-12EED3884FEE}"/>
              </a:ext>
            </a:extLst>
          </p:cNvPr>
          <p:cNvSpPr/>
          <p:nvPr/>
        </p:nvSpPr>
        <p:spPr>
          <a:xfrm>
            <a:off x="5658502" y="2539913"/>
            <a:ext cx="1135144" cy="50494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Literature p2</a:t>
            </a:r>
            <a:r>
              <a:rPr lang="en-US" sz="700" b="1" dirty="0">
                <a:solidFill>
                  <a:schemeClr val="tx1"/>
                </a:solidFill>
              </a:rPr>
              <a:t>: Unseen Poetry</a:t>
            </a: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892495D9-34CC-182D-DC00-6D873881E062}"/>
              </a:ext>
            </a:extLst>
          </p:cNvPr>
          <p:cNvSpPr/>
          <p:nvPr/>
        </p:nvSpPr>
        <p:spPr>
          <a:xfrm>
            <a:off x="2964685" y="1263349"/>
            <a:ext cx="1026343" cy="55633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800" b="1" dirty="0">
                <a:solidFill>
                  <a:schemeClr val="tx1"/>
                </a:solidFill>
              </a:rPr>
              <a:t>Spoken Language </a:t>
            </a:r>
            <a:r>
              <a:rPr lang="en-US" sz="590" b="1" dirty="0">
                <a:solidFill>
                  <a:schemeClr val="tx1"/>
                </a:solidFill>
              </a:rPr>
              <a:t>Assessment</a:t>
            </a: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1506DE31-7F9C-6B4C-DCF1-E4252DA72B98}"/>
              </a:ext>
            </a:extLst>
          </p:cNvPr>
          <p:cNvSpPr/>
          <p:nvPr/>
        </p:nvSpPr>
        <p:spPr>
          <a:xfrm>
            <a:off x="5465848" y="1380733"/>
            <a:ext cx="1325646" cy="5204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Revision</a:t>
            </a:r>
            <a:r>
              <a:rPr lang="en-US" sz="700" b="1" dirty="0">
                <a:solidFill>
                  <a:schemeClr val="tx1"/>
                </a:solidFill>
              </a:rPr>
              <a:t> for Mocks: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Language p2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Literature p2</a:t>
            </a: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76D7CB0C-25FB-EDFE-D409-EFD426766F21}"/>
              </a:ext>
            </a:extLst>
          </p:cNvPr>
          <p:cNvSpPr/>
          <p:nvPr/>
        </p:nvSpPr>
        <p:spPr>
          <a:xfrm>
            <a:off x="4179251" y="1271000"/>
            <a:ext cx="1259550" cy="55387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MOCKS: 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Language p2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Literature p2</a:t>
            </a:r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13A12BA1-F52E-32D9-98AB-EE70F1E05CBB}"/>
              </a:ext>
            </a:extLst>
          </p:cNvPr>
          <p:cNvSpPr/>
          <p:nvPr/>
        </p:nvSpPr>
        <p:spPr>
          <a:xfrm>
            <a:off x="1474504" y="1232828"/>
            <a:ext cx="1352054" cy="63298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EXAMS: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Language Paper 1 &amp; 2</a:t>
            </a:r>
          </a:p>
          <a:p>
            <a:pPr algn="ctr"/>
            <a:r>
              <a:rPr lang="en-US" sz="700" b="1" dirty="0">
                <a:solidFill>
                  <a:schemeClr val="tx1"/>
                </a:solidFill>
              </a:rPr>
              <a:t>Literature Paper 1 &amp; 2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2A9C75C-BEFE-724B-78C1-CEAA6B1C73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111" y="4109446"/>
            <a:ext cx="527936" cy="428948"/>
          </a:xfrm>
          <a:prstGeom prst="rect">
            <a:avLst/>
          </a:prstGeom>
        </p:spPr>
      </p:pic>
      <p:pic>
        <p:nvPicPr>
          <p:cNvPr id="170" name="Picture 169">
            <a:extLst>
              <a:ext uri="{FF2B5EF4-FFF2-40B4-BE49-F238E27FC236}">
                <a16:creationId xmlns:a16="http://schemas.microsoft.com/office/drawing/2014/main" id="{570A3D59-B45F-4FB7-A43B-72D3E25003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04314" y="7674074"/>
            <a:ext cx="561755" cy="45642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EB78DCC-AB77-AC4B-D4E4-ED6A23D1AFA1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4537" t="3292"/>
          <a:stretch/>
        </p:blipFill>
        <p:spPr>
          <a:xfrm>
            <a:off x="5897449" y="2109568"/>
            <a:ext cx="426882" cy="382635"/>
          </a:xfrm>
          <a:prstGeom prst="rect">
            <a:avLst/>
          </a:prstGeom>
        </p:spPr>
      </p:pic>
      <p:pic>
        <p:nvPicPr>
          <p:cNvPr id="171" name="Picture 170">
            <a:extLst>
              <a:ext uri="{FF2B5EF4-FFF2-40B4-BE49-F238E27FC236}">
                <a16:creationId xmlns:a16="http://schemas.microsoft.com/office/drawing/2014/main" id="{AE8FD8E9-4A13-FF89-C207-12F4E5E80FBB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4537" t="3292"/>
          <a:stretch/>
        </p:blipFill>
        <p:spPr>
          <a:xfrm>
            <a:off x="1508326" y="3401893"/>
            <a:ext cx="431800" cy="387042"/>
          </a:xfrm>
          <a:prstGeom prst="rect">
            <a:avLst/>
          </a:prstGeom>
        </p:spPr>
      </p:pic>
      <p:pic>
        <p:nvPicPr>
          <p:cNvPr id="173" name="Picture 172">
            <a:extLst>
              <a:ext uri="{FF2B5EF4-FFF2-40B4-BE49-F238E27FC236}">
                <a16:creationId xmlns:a16="http://schemas.microsoft.com/office/drawing/2014/main" id="{9A90C2DE-D846-53D0-B1B4-218941B77C4E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4537" t="3292"/>
          <a:stretch/>
        </p:blipFill>
        <p:spPr>
          <a:xfrm>
            <a:off x="2540143" y="5467715"/>
            <a:ext cx="394346" cy="353472"/>
          </a:xfrm>
          <a:prstGeom prst="rect">
            <a:avLst/>
          </a:prstGeom>
        </p:spPr>
      </p:pic>
      <p:pic>
        <p:nvPicPr>
          <p:cNvPr id="174" name="Picture 173">
            <a:extLst>
              <a:ext uri="{FF2B5EF4-FFF2-40B4-BE49-F238E27FC236}">
                <a16:creationId xmlns:a16="http://schemas.microsoft.com/office/drawing/2014/main" id="{2EED1F67-D64E-4D18-4A88-A1AB6BE4CA9D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4537" t="3292"/>
          <a:stretch/>
        </p:blipFill>
        <p:spPr>
          <a:xfrm>
            <a:off x="4203865" y="5802434"/>
            <a:ext cx="426882" cy="382635"/>
          </a:xfrm>
          <a:prstGeom prst="rect">
            <a:avLst/>
          </a:prstGeom>
        </p:spPr>
      </p:pic>
      <p:pic>
        <p:nvPicPr>
          <p:cNvPr id="176" name="Picture 175">
            <a:extLst>
              <a:ext uri="{FF2B5EF4-FFF2-40B4-BE49-F238E27FC236}">
                <a16:creationId xmlns:a16="http://schemas.microsoft.com/office/drawing/2014/main" id="{A6526D7B-C8EF-5D9D-6588-EFECEF52DEB6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4537" t="3292"/>
          <a:stretch/>
        </p:blipFill>
        <p:spPr>
          <a:xfrm>
            <a:off x="1059742" y="8194596"/>
            <a:ext cx="426882" cy="382635"/>
          </a:xfrm>
          <a:prstGeom prst="rect">
            <a:avLst/>
          </a:prstGeom>
        </p:spPr>
      </p:pic>
      <p:pic>
        <p:nvPicPr>
          <p:cNvPr id="177" name="Picture 176">
            <a:extLst>
              <a:ext uri="{FF2B5EF4-FFF2-40B4-BE49-F238E27FC236}">
                <a16:creationId xmlns:a16="http://schemas.microsoft.com/office/drawing/2014/main" id="{37197054-5D54-43B7-DC48-F37EBDC7A9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6133" y="5671363"/>
            <a:ext cx="615003" cy="51225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72762BC-4885-C6EE-6A46-3EEF7E1D90F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17348" y="2824151"/>
            <a:ext cx="416906" cy="429034"/>
          </a:xfrm>
          <a:prstGeom prst="rect">
            <a:avLst/>
          </a:prstGeom>
        </p:spPr>
      </p:pic>
      <p:pic>
        <p:nvPicPr>
          <p:cNvPr id="190" name="Picture 189">
            <a:extLst>
              <a:ext uri="{FF2B5EF4-FFF2-40B4-BE49-F238E27FC236}">
                <a16:creationId xmlns:a16="http://schemas.microsoft.com/office/drawing/2014/main" id="{4ECF6375-4D99-57F1-03AC-910720ADE49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85181" y="1033425"/>
            <a:ext cx="416906" cy="429034"/>
          </a:xfrm>
          <a:prstGeom prst="rect">
            <a:avLst/>
          </a:prstGeom>
        </p:spPr>
      </p:pic>
      <p:pic>
        <p:nvPicPr>
          <p:cNvPr id="206" name="Picture 205">
            <a:extLst>
              <a:ext uri="{FF2B5EF4-FFF2-40B4-BE49-F238E27FC236}">
                <a16:creationId xmlns:a16="http://schemas.microsoft.com/office/drawing/2014/main" id="{44893F99-57E8-9D98-7781-1EC961FD76F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35179" y="1010901"/>
            <a:ext cx="416906" cy="429034"/>
          </a:xfrm>
          <a:prstGeom prst="rect">
            <a:avLst/>
          </a:prstGeom>
        </p:spPr>
      </p:pic>
      <p:pic>
        <p:nvPicPr>
          <p:cNvPr id="207" name="Picture 206">
            <a:extLst>
              <a:ext uri="{FF2B5EF4-FFF2-40B4-BE49-F238E27FC236}">
                <a16:creationId xmlns:a16="http://schemas.microsoft.com/office/drawing/2014/main" id="{2A68FC97-41A8-6F06-879C-5F92514BF947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8718" t="14393" r="10694" b="16557"/>
          <a:stretch/>
        </p:blipFill>
        <p:spPr>
          <a:xfrm>
            <a:off x="546496" y="7055861"/>
            <a:ext cx="428363" cy="38653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04AB17F-38D2-3C84-FF60-1DD3C3FF32C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18389" y="1006327"/>
            <a:ext cx="433039" cy="453002"/>
          </a:xfrm>
          <a:prstGeom prst="rect">
            <a:avLst/>
          </a:prstGeom>
        </p:spPr>
      </p:pic>
      <p:pic>
        <p:nvPicPr>
          <p:cNvPr id="210" name="Picture 209">
            <a:extLst>
              <a:ext uri="{FF2B5EF4-FFF2-40B4-BE49-F238E27FC236}">
                <a16:creationId xmlns:a16="http://schemas.microsoft.com/office/drawing/2014/main" id="{345B4BE4-A507-8B32-F1F5-06438807BCE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64566" y="2083047"/>
            <a:ext cx="433039" cy="453002"/>
          </a:xfrm>
          <a:prstGeom prst="rect">
            <a:avLst/>
          </a:prstGeom>
        </p:spPr>
      </p:pic>
      <p:pic>
        <p:nvPicPr>
          <p:cNvPr id="211" name="Picture 210">
            <a:extLst>
              <a:ext uri="{FF2B5EF4-FFF2-40B4-BE49-F238E27FC236}">
                <a16:creationId xmlns:a16="http://schemas.microsoft.com/office/drawing/2014/main" id="{6112015E-8B32-D238-A78F-A0249BA8A9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1941" y="9254009"/>
            <a:ext cx="1102020" cy="311440"/>
          </a:xfrm>
          <a:prstGeom prst="rect">
            <a:avLst/>
          </a:prstGeom>
        </p:spPr>
      </p:pic>
      <p:pic>
        <p:nvPicPr>
          <p:cNvPr id="212" name="Picture 211">
            <a:extLst>
              <a:ext uri="{FF2B5EF4-FFF2-40B4-BE49-F238E27FC236}">
                <a16:creationId xmlns:a16="http://schemas.microsoft.com/office/drawing/2014/main" id="{4FF973D4-E4CB-60DF-870C-C8DCBAB3790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7224" t="79076" r="46641" b="9236"/>
          <a:stretch/>
        </p:blipFill>
        <p:spPr>
          <a:xfrm>
            <a:off x="4759091" y="4442926"/>
            <a:ext cx="514498" cy="551308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DB9CFA4D-5C24-AC46-4139-FAA956F6F9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5824" y="4348558"/>
            <a:ext cx="737995" cy="614702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32FE8A20-B8ED-46B8-E433-57E7938D572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626" t="15963" r="11032" b="7180"/>
          <a:stretch/>
        </p:blipFill>
        <p:spPr>
          <a:xfrm>
            <a:off x="1426279" y="6948434"/>
            <a:ext cx="548640" cy="472441"/>
          </a:xfrm>
          <a:prstGeom prst="rect">
            <a:avLst/>
          </a:prstGeom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id="{ACDB870B-1932-F69B-E643-4B5E75BC0A6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626" t="15963" r="11032" b="7180"/>
          <a:stretch/>
        </p:blipFill>
        <p:spPr>
          <a:xfrm>
            <a:off x="154096" y="6186569"/>
            <a:ext cx="475655" cy="40959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14529B0-21FB-8AEF-D557-D93569A702C7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</a14:imgLayer>
                </a14:imgProps>
              </a:ext>
            </a:extLst>
          </a:blip>
          <a:srcRect t="32755" b="31317"/>
          <a:stretch/>
        </p:blipFill>
        <p:spPr>
          <a:xfrm>
            <a:off x="159186" y="1949893"/>
            <a:ext cx="1039663" cy="20724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1" name="Oval 130">
            <a:extLst>
              <a:ext uri="{FF2B5EF4-FFF2-40B4-BE49-F238E27FC236}">
                <a16:creationId xmlns:a16="http://schemas.microsoft.com/office/drawing/2014/main" id="{F4D41437-2D58-9FE3-6A61-C95687F03D45}"/>
              </a:ext>
            </a:extLst>
          </p:cNvPr>
          <p:cNvSpPr/>
          <p:nvPr/>
        </p:nvSpPr>
        <p:spPr>
          <a:xfrm>
            <a:off x="64992" y="2999823"/>
            <a:ext cx="943476" cy="47289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1349" tIns="25674" rIns="51349" bIns="2567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900" b="1" dirty="0">
                <a:solidFill>
                  <a:schemeClr val="tx1"/>
                </a:solidFill>
              </a:rPr>
              <a:t>Spoken Language</a:t>
            </a:r>
            <a:endParaRPr lang="en-US" sz="700" b="1" dirty="0">
              <a:solidFill>
                <a:schemeClr val="tx1"/>
              </a:solidFill>
            </a:endParaRPr>
          </a:p>
        </p:txBody>
      </p:sp>
      <p:pic>
        <p:nvPicPr>
          <p:cNvPr id="134" name="Picture 133">
            <a:extLst>
              <a:ext uri="{FF2B5EF4-FFF2-40B4-BE49-F238E27FC236}">
                <a16:creationId xmlns:a16="http://schemas.microsoft.com/office/drawing/2014/main" id="{8B8B9A77-625D-0E5F-12A6-F57794A4F06E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8718" t="14393" r="10694" b="16557"/>
          <a:stretch/>
        </p:blipFill>
        <p:spPr>
          <a:xfrm>
            <a:off x="1079455" y="3132455"/>
            <a:ext cx="397676" cy="358846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AD8FFCE6-971F-7B4A-C729-99C574B5659C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</a14:imgLayer>
                </a14:imgProps>
              </a:ext>
            </a:extLst>
          </a:blip>
          <a:srcRect t="32755" b="31317"/>
          <a:stretch/>
        </p:blipFill>
        <p:spPr>
          <a:xfrm>
            <a:off x="5659706" y="3253622"/>
            <a:ext cx="1039663" cy="20724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8" name="Picture 137">
            <a:extLst>
              <a:ext uri="{FF2B5EF4-FFF2-40B4-BE49-F238E27FC236}">
                <a16:creationId xmlns:a16="http://schemas.microsoft.com/office/drawing/2014/main" id="{6F38DEB3-6DC7-BBA1-2B35-7EC9D4EBB3D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626" t="15963" r="11032" b="7180"/>
          <a:stretch/>
        </p:blipFill>
        <p:spPr>
          <a:xfrm>
            <a:off x="1895646" y="2042664"/>
            <a:ext cx="548640" cy="472441"/>
          </a:xfrm>
          <a:prstGeom prst="rect">
            <a:avLst/>
          </a:prstGeom>
        </p:spPr>
      </p:pic>
      <p:pic>
        <p:nvPicPr>
          <p:cNvPr id="165" name="Picture 164">
            <a:extLst>
              <a:ext uri="{FF2B5EF4-FFF2-40B4-BE49-F238E27FC236}">
                <a16:creationId xmlns:a16="http://schemas.microsoft.com/office/drawing/2014/main" id="{33B6CAF7-6362-7699-AA2D-A02956DC8C1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626" t="15963" r="11032" b="7180"/>
          <a:stretch/>
        </p:blipFill>
        <p:spPr>
          <a:xfrm>
            <a:off x="2241721" y="3316290"/>
            <a:ext cx="548640" cy="472441"/>
          </a:xfrm>
          <a:prstGeom prst="rect">
            <a:avLst/>
          </a:prstGeom>
        </p:spPr>
      </p:pic>
      <p:pic>
        <p:nvPicPr>
          <p:cNvPr id="167" name="Picture 166">
            <a:extLst>
              <a:ext uri="{FF2B5EF4-FFF2-40B4-BE49-F238E27FC236}">
                <a16:creationId xmlns:a16="http://schemas.microsoft.com/office/drawing/2014/main" id="{700CE14A-3DA2-0D89-4454-C20643384EF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626" t="15963" r="11032" b="7180"/>
          <a:stretch/>
        </p:blipFill>
        <p:spPr>
          <a:xfrm>
            <a:off x="4207658" y="3293657"/>
            <a:ext cx="548640" cy="472441"/>
          </a:xfrm>
          <a:prstGeom prst="rect">
            <a:avLst/>
          </a:prstGeom>
        </p:spPr>
      </p:pic>
      <p:pic>
        <p:nvPicPr>
          <p:cNvPr id="168" name="Picture 167">
            <a:extLst>
              <a:ext uri="{FF2B5EF4-FFF2-40B4-BE49-F238E27FC236}">
                <a16:creationId xmlns:a16="http://schemas.microsoft.com/office/drawing/2014/main" id="{F60F7D33-B9F7-4E42-8F5A-AA1895E73B8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41625" y="3351663"/>
            <a:ext cx="500261" cy="394729"/>
          </a:xfrm>
          <a:prstGeom prst="rect">
            <a:avLst/>
          </a:prstGeom>
        </p:spPr>
      </p:pic>
      <p:pic>
        <p:nvPicPr>
          <p:cNvPr id="175" name="Picture 174">
            <a:extLst>
              <a:ext uri="{FF2B5EF4-FFF2-40B4-BE49-F238E27FC236}">
                <a16:creationId xmlns:a16="http://schemas.microsoft.com/office/drawing/2014/main" id="{61555EA4-50DB-FC97-C1B7-AC95BC16A10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07420" y="3322279"/>
            <a:ext cx="500261" cy="394729"/>
          </a:xfrm>
          <a:prstGeom prst="rect">
            <a:avLst/>
          </a:prstGeom>
        </p:spPr>
      </p:pic>
      <p:pic>
        <p:nvPicPr>
          <p:cNvPr id="178" name="Picture 177">
            <a:extLst>
              <a:ext uri="{FF2B5EF4-FFF2-40B4-BE49-F238E27FC236}">
                <a16:creationId xmlns:a16="http://schemas.microsoft.com/office/drawing/2014/main" id="{218DC4A2-4B25-A1CF-B55B-9F0690C5A3E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626" t="15963" r="11032" b="7180"/>
          <a:stretch/>
        </p:blipFill>
        <p:spPr>
          <a:xfrm>
            <a:off x="3553564" y="3315882"/>
            <a:ext cx="548640" cy="472441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DF4D9EDF-830F-63A8-A79C-B9619FCD9A96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8718" t="14393" r="10694" b="16557"/>
          <a:stretch/>
        </p:blipFill>
        <p:spPr>
          <a:xfrm>
            <a:off x="3849524" y="947643"/>
            <a:ext cx="505360" cy="4560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2AC2290-4AC5-2B00-0183-C9B5F9B4C502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0"/>
                    </a14:imgEffect>
                  </a14:imgLayer>
                </a14:imgProps>
              </a:ext>
            </a:extLst>
          </a:blip>
          <a:srcRect t="32755" b="31317"/>
          <a:stretch/>
        </p:blipFill>
        <p:spPr>
          <a:xfrm>
            <a:off x="4319301" y="2034233"/>
            <a:ext cx="1039663" cy="20724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444050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C8A8419482E74C966C7D637727E4F2" ma:contentTypeVersion="14" ma:contentTypeDescription="Create a new document." ma:contentTypeScope="" ma:versionID="1e5230ababbb241cc7234af155f6676e">
  <xsd:schema xmlns:xsd="http://www.w3.org/2001/XMLSchema" xmlns:xs="http://www.w3.org/2001/XMLSchema" xmlns:p="http://schemas.microsoft.com/office/2006/metadata/properties" xmlns:ns3="675aa7c0-55c6-44e7-9576-bf5d6073b2af" xmlns:ns4="e6118439-3bb3-4961-ae7e-14f6208770a6" targetNamespace="http://schemas.microsoft.com/office/2006/metadata/properties" ma:root="true" ma:fieldsID="455c1c188cad05c03fc3b785164d33d9" ns3:_="" ns4:_="">
    <xsd:import namespace="675aa7c0-55c6-44e7-9576-bf5d6073b2af"/>
    <xsd:import namespace="e6118439-3bb3-4961-ae7e-14f6208770a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5aa7c0-55c6-44e7-9576-bf5d6073b2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6118439-3bb3-4961-ae7e-14f6208770a6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8E08BB5-2A18-4792-8C31-BB4A37ED58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75aa7c0-55c6-44e7-9576-bf5d6073b2af"/>
    <ds:schemaRef ds:uri="e6118439-3bb3-4961-ae7e-14f6208770a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76C0390-836E-41BA-992D-2E6EA1D75F0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F62C2F1-77CD-4496-BC81-FD18A2FFB83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e6118439-3bb3-4961-ae7e-14f6208770a6"/>
    <ds:schemaRef ds:uri="675aa7c0-55c6-44e7-9576-bf5d6073b2af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18681</TotalTime>
  <Words>432</Words>
  <Application>Microsoft Office PowerPoint</Application>
  <PresentationFormat>A4 Paper (210x297 mm)</PresentationFormat>
  <Paragraphs>128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Aldhabi</vt:lpstr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Lucy Wright</cp:lastModifiedBy>
  <cp:revision>571</cp:revision>
  <cp:lastPrinted>2024-12-19T13:33:39Z</cp:lastPrinted>
  <dcterms:created xsi:type="dcterms:W3CDTF">2018-02-08T08:28:53Z</dcterms:created>
  <dcterms:modified xsi:type="dcterms:W3CDTF">2025-07-22T14:08:56Z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0x01010007C8A8419482E74C966C7D637727E4F2</vt:lpwstr>
  </property>
</Properties>
</file>