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FF5342-FBA3-4BEC-A267-1506C704D701}" v="2" dt="2025-09-03T18:28:02.2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Hardinge" userId="324f9e39-689b-4dd8-b674-5f3910103332" providerId="ADAL" clId="{2AFF5342-FBA3-4BEC-A267-1506C704D701}"/>
    <pc:docChg chg="delSld modSld">
      <pc:chgData name="Thomas Hardinge" userId="324f9e39-689b-4dd8-b674-5f3910103332" providerId="ADAL" clId="{2AFF5342-FBA3-4BEC-A267-1506C704D701}" dt="2025-09-03T18:28:04.484" v="2" actId="47"/>
      <pc:docMkLst>
        <pc:docMk/>
      </pc:docMkLst>
      <pc:sldChg chg="addSp delSp">
        <pc:chgData name="Thomas Hardinge" userId="324f9e39-689b-4dd8-b674-5f3910103332" providerId="ADAL" clId="{2AFF5342-FBA3-4BEC-A267-1506C704D701}" dt="2025-09-03T18:28:02.212" v="1" actId="21"/>
        <pc:sldMkLst>
          <pc:docMk/>
          <pc:sldMk cId="3577748569" sldId="262"/>
        </pc:sldMkLst>
        <pc:picChg chg="add del">
          <ac:chgData name="Thomas Hardinge" userId="324f9e39-689b-4dd8-b674-5f3910103332" providerId="ADAL" clId="{2AFF5342-FBA3-4BEC-A267-1506C704D701}" dt="2025-09-03T18:28:02.212" v="1" actId="21"/>
          <ac:picMkLst>
            <pc:docMk/>
            <pc:sldMk cId="3577748569" sldId="262"/>
            <ac:picMk id="6" creationId="{FA3DCFC4-9158-620A-D383-02DFE62195FE}"/>
          </ac:picMkLst>
        </pc:picChg>
        <pc:picChg chg="add del">
          <ac:chgData name="Thomas Hardinge" userId="324f9e39-689b-4dd8-b674-5f3910103332" providerId="ADAL" clId="{2AFF5342-FBA3-4BEC-A267-1506C704D701}" dt="2025-09-03T18:28:02.212" v="1" actId="21"/>
          <ac:picMkLst>
            <pc:docMk/>
            <pc:sldMk cId="3577748569" sldId="262"/>
            <ac:picMk id="7" creationId="{B7AA465B-6F49-A52D-D70F-18B0BB3AC703}"/>
          </ac:picMkLst>
        </pc:picChg>
        <pc:picChg chg="add del">
          <ac:chgData name="Thomas Hardinge" userId="324f9e39-689b-4dd8-b674-5f3910103332" providerId="ADAL" clId="{2AFF5342-FBA3-4BEC-A267-1506C704D701}" dt="2025-09-03T18:28:02.212" v="1" actId="21"/>
          <ac:picMkLst>
            <pc:docMk/>
            <pc:sldMk cId="3577748569" sldId="262"/>
            <ac:picMk id="8" creationId="{6E4B4664-3341-555B-9B18-EE6DB11DD7BC}"/>
          </ac:picMkLst>
        </pc:picChg>
        <pc:picChg chg="add del">
          <ac:chgData name="Thomas Hardinge" userId="324f9e39-689b-4dd8-b674-5f3910103332" providerId="ADAL" clId="{2AFF5342-FBA3-4BEC-A267-1506C704D701}" dt="2025-09-03T18:28:02.212" v="1" actId="21"/>
          <ac:picMkLst>
            <pc:docMk/>
            <pc:sldMk cId="3577748569" sldId="262"/>
            <ac:picMk id="11" creationId="{9BE25D6D-D081-CE7C-2D7F-DED5EF963A4C}"/>
          </ac:picMkLst>
        </pc:picChg>
        <pc:picChg chg="add del">
          <ac:chgData name="Thomas Hardinge" userId="324f9e39-689b-4dd8-b674-5f3910103332" providerId="ADAL" clId="{2AFF5342-FBA3-4BEC-A267-1506C704D701}" dt="2025-09-03T18:28:02.212" v="1" actId="21"/>
          <ac:picMkLst>
            <pc:docMk/>
            <pc:sldMk cId="3577748569" sldId="262"/>
            <ac:picMk id="12" creationId="{9F3D5B9B-7755-A8FD-35EA-507CC8EBD3F3}"/>
          </ac:picMkLst>
        </pc:picChg>
        <pc:picChg chg="add del">
          <ac:chgData name="Thomas Hardinge" userId="324f9e39-689b-4dd8-b674-5f3910103332" providerId="ADAL" clId="{2AFF5342-FBA3-4BEC-A267-1506C704D701}" dt="2025-09-03T18:28:02.212" v="1" actId="21"/>
          <ac:picMkLst>
            <pc:docMk/>
            <pc:sldMk cId="3577748569" sldId="262"/>
            <ac:picMk id="15" creationId="{556CA19B-033E-79FB-E394-2E1E3EB37F0B}"/>
          </ac:picMkLst>
        </pc:picChg>
      </pc:sldChg>
      <pc:sldChg chg="del">
        <pc:chgData name="Thomas Hardinge" userId="324f9e39-689b-4dd8-b674-5f3910103332" providerId="ADAL" clId="{2AFF5342-FBA3-4BEC-A267-1506C704D701}" dt="2025-09-03T18:28:04.484" v="2" actId="47"/>
        <pc:sldMkLst>
          <pc:docMk/>
          <pc:sldMk cId="3475678530" sldId="263"/>
        </pc:sldMkLst>
      </pc:sldChg>
    </pc:docChg>
  </pc:docChgLst>
  <pc:docChgLst>
    <pc:chgData name="Thomas Hardinge" userId="324f9e39-689b-4dd8-b674-5f3910103332" providerId="ADAL" clId="{D5D74598-432D-4AE4-B110-900237E6B355}"/>
    <pc:docChg chg="undo custSel addSld modSld">
      <pc:chgData name="Thomas Hardinge" userId="324f9e39-689b-4dd8-b674-5f3910103332" providerId="ADAL" clId="{D5D74598-432D-4AE4-B110-900237E6B355}" dt="2025-07-10T20:28:26.965" v="175" actId="1076"/>
      <pc:docMkLst>
        <pc:docMk/>
      </pc:docMkLst>
      <pc:sldChg chg="addSp delSp modSp add mod">
        <pc:chgData name="Thomas Hardinge" userId="324f9e39-689b-4dd8-b674-5f3910103332" providerId="ADAL" clId="{D5D74598-432D-4AE4-B110-900237E6B355}" dt="2025-07-10T20:28:26.965" v="175" actId="1076"/>
        <pc:sldMkLst>
          <pc:docMk/>
          <pc:sldMk cId="3475678530" sldId="26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E74AA8-765A-61E2-D6FD-27D89625E4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7E7CC1F-57C2-59FF-F60D-0AD88CE28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2517A2-6808-F2A3-DD10-76965C9FD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33F951-262C-EFEA-708B-5700D6AE2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6279E-C982-06AC-7215-9775E9B56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021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1B03AD-245C-C4B9-D867-2742D9A513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F6A596-D137-6FA9-00AB-CF6EC558C4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E2D384-E279-CBAF-F297-0C59A91C17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B86FF-84BA-69FF-398A-F238AD00B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112EED-141C-E81D-F671-FCB64749B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47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A500A9-6305-8DF2-F6BD-D1A45FB7F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DA0D07-00E9-AB98-F503-024A94E64D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5E89D-914C-22F3-D6A9-035C5DF25A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5A483-F58F-802D-9461-4A8F872AA5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45438-5E6C-3BFB-72A2-1DBC4CCB83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3349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7FD25-044F-010E-E187-45DA97F718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FB058-578A-BBA7-B586-A0D804F7F5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3B4A1AA-8DAC-B387-164A-EC1CF51CDA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A1EF0E-0E00-3330-8AF4-371D05356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E1E883-72C0-AE05-EEBE-6D90F9EDA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D518E6-FEC5-8D07-6573-C55A94760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979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EFDC4F-B53D-91C4-3551-0D4EB669D9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48E20-A636-2F91-432E-57275A8234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B38F90E-D5F9-C784-C18C-A66B3861A9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6CC9CA-4094-113B-D826-FB8CD61F442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20EBEB4-797E-D02A-F51E-572FD6DB35D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344520-9E72-2686-B677-B902634861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9F66544-6BE1-733B-DB48-C75323248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CD0F39-12CB-9FA0-25C7-4698FFA66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093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22507-FA67-5ABC-2E57-F18BF75C5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40F6F9F-5E53-A611-111D-D90D1666A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667212-76A3-3E0C-B497-762035D0FE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459B0FA-5D8D-D4D9-E6EA-8E2787544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405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2F1C0EA-1AF5-78E4-2DEB-4FB8EE19A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22C6D4-7EF3-DAEC-2823-D8C0BF91C7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F8D969-FDE9-5685-6765-9A2EFD560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810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693D7-5BA2-5063-41D4-A1A50FBFB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4B268-C572-AC01-2E3A-5785451CC3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2B9215-2A0D-F50C-7626-A7205263E0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85EAF0-FEA8-E7A9-5E63-60D067BC9F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67A743-3993-F139-BCC8-1EACDEEE5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114A2D-7F07-AC1A-3031-C2654B78A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221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2E5640-097E-195D-27D8-2A9F251AE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4C74F54-A6FF-7B05-4630-67A2306FF3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D7652B-404D-FF3A-4A75-9B2755ACB5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86F3B1-834E-EE46-A8BA-147F5ECB1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1EA744-C0D2-5BB9-7A2F-20A68B2476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AA1937-5F46-11C7-206F-02A64DF2EA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14145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EA82AE-3AF2-3BD5-8312-BF039C131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4DC41-C87A-DA4C-9D9C-EDF70CA479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92475-2C28-EFB1-9909-FA777E8E9A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EFF366-EDCD-FE29-C128-FC5F73A705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E1465-74C2-4AB5-5613-439C8D1C5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99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E429A70-22B0-A78D-4BEA-637611C4BC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F89D92-3491-CB7B-6448-1AF8E6BAC2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5C4129-7517-463B-CE93-DABBA4634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73BF82-367F-99B0-1037-E84F42790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9AB17D-809D-2154-CD1F-43F4A7421B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3005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5EA419-AD18-0FED-3378-DF6E50521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1E9F33-9E44-32FA-E0CB-6CC14E935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FEEBD0-7FBE-6FEF-5920-36AC6E9AE4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681918E-549D-4EED-9D4B-48F3EE388D7B}" type="datetimeFigureOut">
              <a:rPr lang="en-GB" smtClean="0"/>
              <a:t>03/09/2025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37BBF3-BCC6-FF48-ABF7-6E33F053D5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7D650-C03E-8E4F-A107-A7929CB987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99FAE0A-A927-4E6E-BE98-AC9AF8F69B2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8077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02E74-EDDA-6076-2731-7273A9DC7F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AB0FE4C-A8B4-1F73-B2D0-CA7560099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Equipment check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B9A1577-0BD1-DED6-45CE-A93C0E0E8AC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04214" y="365125"/>
            <a:ext cx="2172568" cy="1325562"/>
          </a:xfrm>
          <a:prstGeom prst="rect">
            <a:avLst/>
          </a:prstGeom>
        </p:spPr>
      </p:pic>
      <p:pic>
        <p:nvPicPr>
          <p:cNvPr id="1026" name="Picture 2" descr="Download Pen, Biro, Bic. Royalty-Free Vector Graphic - Pixabay">
            <a:extLst>
              <a:ext uri="{FF2B5EF4-FFF2-40B4-BE49-F238E27FC236}">
                <a16:creationId xmlns:a16="http://schemas.microsoft.com/office/drawing/2014/main" id="{10BC1E56-9085-D067-837D-13F879C9F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36" y="1666368"/>
            <a:ext cx="3372256" cy="168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Download Pen, Biro, Bic. Royalty-Free Vector Graphic - Pixabay">
            <a:extLst>
              <a:ext uri="{FF2B5EF4-FFF2-40B4-BE49-F238E27FC236}">
                <a16:creationId xmlns:a16="http://schemas.microsoft.com/office/drawing/2014/main" id="{FA3DCFC4-9158-620A-D383-02DFE6219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36" y="2227330"/>
            <a:ext cx="3372256" cy="168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7AA465B-6F49-A52D-D70F-18B0BB3AC703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746" b="32746"/>
          <a:stretch>
            <a:fillRect/>
          </a:stretch>
        </p:blipFill>
        <p:spPr>
          <a:xfrm>
            <a:off x="574710" y="4788556"/>
            <a:ext cx="5410200" cy="18669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E4B4664-3341-555B-9B18-EE6DB11DD7BC}"/>
              </a:ext>
            </a:extLst>
          </p:cNvPr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42061" b="42061"/>
          <a:stretch>
            <a:fillRect/>
          </a:stretch>
        </p:blipFill>
        <p:spPr>
          <a:xfrm>
            <a:off x="5269309" y="2227330"/>
            <a:ext cx="3933825" cy="624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E25D6D-D081-CE7C-2D7F-DED5EF963A4C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922" t="28444" r="20329" b="22556"/>
          <a:stretch>
            <a:fillRect/>
          </a:stretch>
        </p:blipFill>
        <p:spPr>
          <a:xfrm>
            <a:off x="6794721" y="4788556"/>
            <a:ext cx="1649848" cy="139987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F3D5B9B-7755-A8FD-35EA-507CC8EBD3F3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947725" y="2361781"/>
            <a:ext cx="1857595" cy="38266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300A8AF1-0606-BC5F-9F95-68779E9B6750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-8100000">
            <a:off x="1042428" y="2131636"/>
            <a:ext cx="3166228" cy="31662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56CA19B-033E-79FB-E394-2E1E3EB37F0B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2998" b="32047"/>
          <a:stretch>
            <a:fillRect/>
          </a:stretch>
        </p:blipFill>
        <p:spPr>
          <a:xfrm>
            <a:off x="5203379" y="3056119"/>
            <a:ext cx="3796529" cy="74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77485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2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ADLaM Display</vt:lpstr>
      <vt:lpstr>Aptos</vt:lpstr>
      <vt:lpstr>Aptos Display</vt:lpstr>
      <vt:lpstr>Arial</vt:lpstr>
      <vt:lpstr>Office Theme</vt:lpstr>
      <vt:lpstr>Equipment check</vt:lpstr>
    </vt:vector>
  </TitlesOfParts>
  <Company>Initio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Thomas Hardinge</dc:creator>
  <cp:lastModifiedBy>Thomas Hardinge</cp:lastModifiedBy>
  <cp:revision>1</cp:revision>
  <dcterms:created xsi:type="dcterms:W3CDTF">2025-06-27T07:10:29Z</dcterms:created>
  <dcterms:modified xsi:type="dcterms:W3CDTF">2025-09-03T18:28:05Z</dcterms:modified>
</cp:coreProperties>
</file>